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4"/>
  </p:sldMasterIdLst>
  <p:notesMasterIdLst>
    <p:notesMasterId r:id="rId19"/>
  </p:notesMasterIdLst>
  <p:sldIdLst>
    <p:sldId id="2561" r:id="rId5"/>
    <p:sldId id="2570" r:id="rId6"/>
    <p:sldId id="2591" r:id="rId7"/>
    <p:sldId id="2592" r:id="rId8"/>
    <p:sldId id="2593" r:id="rId9"/>
    <p:sldId id="2587" r:id="rId10"/>
    <p:sldId id="2563" r:id="rId11"/>
    <p:sldId id="2583" r:id="rId12"/>
    <p:sldId id="2586" r:id="rId13"/>
    <p:sldId id="2585" r:id="rId14"/>
    <p:sldId id="2571" r:id="rId15"/>
    <p:sldId id="2566" r:id="rId16"/>
    <p:sldId id="2588" r:id="rId17"/>
    <p:sldId id="25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de la Aplicación TAPAS: Turismo Gastronómico Granadino" id="{18D5BE6B-27DA-4F75-AED8-2605F7416107}">
          <p14:sldIdLst>
            <p14:sldId id="2561"/>
          </p14:sldIdLst>
        </p14:section>
        <p14:section name="Usuarios y Stakeholders" id="{36389ECC-55CF-46CE-9E96-369D4FFB48A2}">
          <p14:sldIdLst>
            <p14:sldId id="2570"/>
            <p14:sldId id="2591"/>
            <p14:sldId id="2592"/>
            <p14:sldId id="2593"/>
            <p14:sldId id="2587"/>
            <p14:sldId id="2563"/>
            <p14:sldId id="2583"/>
            <p14:sldId id="2586"/>
            <p14:sldId id="2585"/>
            <p14:sldId id="2571"/>
            <p14:sldId id="2566"/>
            <p14:sldId id="2588"/>
            <p14:sldId id="258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66E5C5-F249-53AE-F420-54F4D29D68E2}" v="270" dt="2025-11-20T00:48:33.829"/>
    <p1510:client id="{5BE37AC8-5FE7-AD71-C493-06185CEEB967}" v="3" dt="2025-11-19T21:51:00.417"/>
    <p1510:client id="{87CBF6F0-1ECB-50BA-5C28-6680CCD43B96}" v="6" dt="2025-11-20T00:31:05.190"/>
    <p1510:client id="{DBA58B1A-2831-7718-5E22-C1202262023F}" v="1952" dt="2025-11-20T13:02:32.323"/>
    <p1510:client id="{F2F75054-4AB0-E2DF-B53B-E469C0895C9A}" v="497" dt="2025-11-20T11:28:27.058"/>
  </p1510:revLst>
</p1510:revInfo>
</file>

<file path=ppt/tableStyles.xml><?xml version="1.0" encoding="utf-8"?>
<a:tblStyleLst xmlns:a="http://schemas.openxmlformats.org/drawingml/2006/main" def="{5940675A-B579-460E-94D1-54222C63F5D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3" d="100"/>
          <a:sy n="113" d="100"/>
        </p:scale>
        <p:origin x="47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7EF1B-3089-4752-BFCD-CDC3014626A0}" type="datetimeFigureOut">
              <a:rPr lang="en-US" smtClean="0"/>
              <a:t>2/1/2026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F3FAF-CC6A-478D-BF6B-BD1EE87BC1BE}" type="slidenum">
              <a:rPr lang="en-US" smtClean="0"/>
              <a:t>‹Nº›</a:t>
            </a:fld>
            <a:endParaRPr lang="en-US"/>
          </a:p>
        </p:txBody>
      </p:sp>
    </p:spTree>
    <p:extLst>
      <p:ext uri="{BB962C8B-B14F-4D97-AF65-F5344CB8AC3E}">
        <p14:creationId xmlns:p14="http://schemas.microsoft.com/office/powerpoint/2010/main" val="1331218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29F3FAF-CC6A-478D-BF6B-BD1EE87BC1BE}" type="slidenum">
              <a:rPr lang="en-US" smtClean="0"/>
              <a:t>1</a:t>
            </a:fld>
            <a:endParaRPr lang="en-US"/>
          </a:p>
        </p:txBody>
      </p:sp>
    </p:spTree>
    <p:extLst>
      <p:ext uri="{BB962C8B-B14F-4D97-AF65-F5344CB8AC3E}">
        <p14:creationId xmlns:p14="http://schemas.microsoft.com/office/powerpoint/2010/main" val="292666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https://ugres-my.sharepoint.com/personal/e_jesus02_ms_ugr_es/_layouts/15/Doc.aspx?sourcedoc=%7B3180CC0D-DEF8-4F7C-B18A-4F8B97187D43%7D&amp;file=TAPAS_TurismoGastronomico_DES.docx&amp;action=default&amp;mobileredirect=true
El </a:t>
            </a:r>
            <a:r>
              <a:rPr lang="en-US" err="1"/>
              <a:t>proyecto</a:t>
            </a:r>
            <a:r>
              <a:rPr lang="en-US"/>
              <a:t> TAPAS: Turismo </a:t>
            </a:r>
            <a:r>
              <a:rPr lang="en-US" err="1"/>
              <a:t>Gastronómico</a:t>
            </a:r>
            <a:r>
              <a:rPr lang="en-US"/>
              <a:t> Granadino </a:t>
            </a:r>
            <a:r>
              <a:rPr lang="en-US" err="1"/>
              <a:t>tiene</a:t>
            </a:r>
            <a:r>
              <a:rPr lang="en-US"/>
              <a:t> </a:t>
            </a:r>
            <a:r>
              <a:rPr lang="en-US" err="1"/>
              <a:t>como</a:t>
            </a:r>
            <a:r>
              <a:rPr lang="en-US"/>
              <a:t> </a:t>
            </a:r>
            <a:r>
              <a:rPr lang="en-US" err="1"/>
              <a:t>objetivo</a:t>
            </a:r>
            <a:r>
              <a:rPr lang="en-US"/>
              <a:t> principal </a:t>
            </a:r>
            <a:r>
              <a:rPr lang="en-US" err="1"/>
              <a:t>el</a:t>
            </a:r>
            <a:r>
              <a:rPr lang="en-US"/>
              <a:t> </a:t>
            </a:r>
            <a:r>
              <a:rPr lang="en-US" err="1"/>
              <a:t>desarrollo</a:t>
            </a:r>
            <a:r>
              <a:rPr lang="en-US"/>
              <a:t> de </a:t>
            </a:r>
            <a:r>
              <a:rPr lang="en-US" err="1"/>
              <a:t>una</a:t>
            </a:r>
            <a:r>
              <a:rPr lang="en-US"/>
              <a:t> </a:t>
            </a:r>
            <a:r>
              <a:rPr lang="en-US" err="1"/>
              <a:t>aplicación</a:t>
            </a:r>
            <a:r>
              <a:rPr lang="en-US"/>
              <a:t> </a:t>
            </a:r>
            <a:r>
              <a:rPr lang="en-US" err="1"/>
              <a:t>móvil</a:t>
            </a:r>
            <a:r>
              <a:rPr lang="en-US"/>
              <a:t> </a:t>
            </a:r>
            <a:r>
              <a:rPr lang="en-US" err="1"/>
              <a:t>que</a:t>
            </a:r>
            <a:r>
              <a:rPr lang="en-US"/>
              <a:t> </a:t>
            </a:r>
            <a:r>
              <a:rPr lang="en-US" err="1"/>
              <a:t>promueva</a:t>
            </a:r>
            <a:r>
              <a:rPr lang="en-US"/>
              <a:t> </a:t>
            </a:r>
            <a:r>
              <a:rPr lang="en-US" err="1"/>
              <a:t>el</a:t>
            </a:r>
            <a:r>
              <a:rPr lang="en-US"/>
              <a:t> turismo </a:t>
            </a:r>
            <a:r>
              <a:rPr lang="en-US" err="1"/>
              <a:t>gastronómico</a:t>
            </a:r>
            <a:r>
              <a:rPr lang="en-US"/>
              <a:t> </a:t>
            </a:r>
            <a:r>
              <a:rPr lang="en-US" err="1"/>
              <a:t>en</a:t>
            </a:r>
            <a:r>
              <a:rPr lang="en-US"/>
              <a:t> la ciudad de Granada, </a:t>
            </a:r>
            <a:r>
              <a:rPr lang="en-US" err="1"/>
              <a:t>centrándose</a:t>
            </a:r>
            <a:r>
              <a:rPr lang="en-US"/>
              <a:t> </a:t>
            </a:r>
            <a:r>
              <a:rPr lang="en-US" err="1"/>
              <a:t>especialmente</a:t>
            </a:r>
            <a:r>
              <a:rPr lang="en-US"/>
              <a:t> </a:t>
            </a:r>
            <a:r>
              <a:rPr lang="en-US" err="1"/>
              <a:t>en</a:t>
            </a:r>
            <a:r>
              <a:rPr lang="en-US"/>
              <a:t> </a:t>
            </a:r>
            <a:r>
              <a:rPr lang="en-US" err="1"/>
              <a:t>el</a:t>
            </a:r>
            <a:r>
              <a:rPr lang="en-US"/>
              <a:t> </a:t>
            </a:r>
            <a:r>
              <a:rPr lang="en-US" err="1"/>
              <a:t>tapeo</a:t>
            </a:r>
            <a:r>
              <a:rPr lang="en-US"/>
              <a:t>, </a:t>
            </a:r>
            <a:r>
              <a:rPr lang="en-US" err="1"/>
              <a:t>una</a:t>
            </a:r>
            <a:r>
              <a:rPr lang="en-US"/>
              <a:t> </a:t>
            </a:r>
            <a:r>
              <a:rPr lang="en-US" err="1"/>
              <a:t>tradición</a:t>
            </a:r>
            <a:r>
              <a:rPr lang="en-US"/>
              <a:t> </a:t>
            </a:r>
            <a:r>
              <a:rPr lang="en-US" err="1"/>
              <a:t>muy</a:t>
            </a:r>
            <a:r>
              <a:rPr lang="en-US"/>
              <a:t> </a:t>
            </a:r>
            <a:r>
              <a:rPr lang="en-US" err="1"/>
              <a:t>arraigada</a:t>
            </a:r>
            <a:r>
              <a:rPr lang="en-US"/>
              <a:t> </a:t>
            </a:r>
            <a:r>
              <a:rPr lang="en-US" err="1"/>
              <a:t>en</a:t>
            </a:r>
            <a:r>
              <a:rPr lang="en-US"/>
              <a:t> la </a:t>
            </a:r>
            <a:r>
              <a:rPr lang="en-US" err="1"/>
              <a:t>cultura</a:t>
            </a:r>
            <a:r>
              <a:rPr lang="en-US"/>
              <a:t> local. El </a:t>
            </a:r>
            <a:r>
              <a:rPr lang="en-US" err="1"/>
              <a:t>problema</a:t>
            </a:r>
            <a:r>
              <a:rPr lang="en-US"/>
              <a:t> </a:t>
            </a:r>
            <a:r>
              <a:rPr lang="en-US" err="1"/>
              <a:t>identificado</a:t>
            </a:r>
            <a:r>
              <a:rPr lang="en-US"/>
              <a:t> es </a:t>
            </a:r>
            <a:r>
              <a:rPr lang="en-US" err="1"/>
              <a:t>que</a:t>
            </a:r>
            <a:r>
              <a:rPr lang="en-US"/>
              <a:t>, a </a:t>
            </a:r>
            <a:r>
              <a:rPr lang="en-US" err="1"/>
              <a:t>pesar</a:t>
            </a:r>
            <a:r>
              <a:rPr lang="en-US"/>
              <a:t> de la gran </a:t>
            </a:r>
            <a:r>
              <a:rPr lang="en-US" err="1"/>
              <a:t>oferta</a:t>
            </a:r>
            <a:r>
              <a:rPr lang="en-US"/>
              <a:t> de bares y </a:t>
            </a:r>
            <a:r>
              <a:rPr lang="en-US" err="1"/>
              <a:t>restaurantes</a:t>
            </a:r>
            <a:r>
              <a:rPr lang="en-US"/>
              <a:t> </a:t>
            </a:r>
            <a:r>
              <a:rPr lang="en-US" err="1"/>
              <a:t>en</a:t>
            </a:r>
            <a:r>
              <a:rPr lang="en-US"/>
              <a:t> la ciudad, </a:t>
            </a:r>
            <a:r>
              <a:rPr lang="en-US" err="1"/>
              <a:t>los</a:t>
            </a:r>
            <a:r>
              <a:rPr lang="en-US"/>
              <a:t> </a:t>
            </a:r>
            <a:r>
              <a:rPr lang="en-US" err="1"/>
              <a:t>visitantes</a:t>
            </a:r>
            <a:r>
              <a:rPr lang="en-US"/>
              <a:t> y </a:t>
            </a:r>
            <a:r>
              <a:rPr lang="en-US" err="1"/>
              <a:t>turistas</a:t>
            </a:r>
            <a:r>
              <a:rPr lang="en-US"/>
              <a:t> </a:t>
            </a:r>
            <a:r>
              <a:rPr lang="en-US" err="1"/>
              <a:t>suelen</a:t>
            </a:r>
            <a:r>
              <a:rPr lang="en-US"/>
              <a:t> </a:t>
            </a:r>
            <a:r>
              <a:rPr lang="en-US" err="1"/>
              <a:t>tener</a:t>
            </a:r>
            <a:r>
              <a:rPr lang="en-US"/>
              <a:t> </a:t>
            </a:r>
            <a:r>
              <a:rPr lang="en-US" err="1"/>
              <a:t>dificultades</a:t>
            </a:r>
            <a:r>
              <a:rPr lang="en-US"/>
              <a:t> para </a:t>
            </a:r>
            <a:r>
              <a:rPr lang="en-US" err="1"/>
              <a:t>elegir</a:t>
            </a:r>
            <a:r>
              <a:rPr lang="en-US"/>
              <a:t> un </a:t>
            </a:r>
            <a:r>
              <a:rPr lang="en-US" err="1"/>
              <a:t>lugar</a:t>
            </a:r>
            <a:r>
              <a:rPr lang="en-US"/>
              <a:t> </a:t>
            </a:r>
            <a:r>
              <a:rPr lang="en-US" err="1"/>
              <a:t>adecuado</a:t>
            </a:r>
            <a:r>
              <a:rPr lang="en-US"/>
              <a:t> para comer, lo </a:t>
            </a:r>
            <a:r>
              <a:rPr lang="en-US" err="1"/>
              <a:t>que</a:t>
            </a:r>
            <a:r>
              <a:rPr lang="en-US"/>
              <a:t> </a:t>
            </a:r>
            <a:r>
              <a:rPr lang="en-US" err="1"/>
              <a:t>los</a:t>
            </a:r>
            <a:r>
              <a:rPr lang="en-US"/>
              <a:t> </a:t>
            </a:r>
            <a:r>
              <a:rPr lang="en-US" err="1"/>
              <a:t>lleva</a:t>
            </a:r>
            <a:r>
              <a:rPr lang="en-US"/>
              <a:t> a </a:t>
            </a:r>
            <a:r>
              <a:rPr lang="en-US" err="1"/>
              <a:t>repetir</a:t>
            </a:r>
            <a:r>
              <a:rPr lang="en-US"/>
              <a:t> </a:t>
            </a:r>
            <a:r>
              <a:rPr lang="en-US" err="1"/>
              <a:t>siempre</a:t>
            </a:r>
            <a:r>
              <a:rPr lang="en-US"/>
              <a:t> </a:t>
            </a:r>
            <a:r>
              <a:rPr lang="en-US" err="1"/>
              <a:t>los</a:t>
            </a:r>
            <a:r>
              <a:rPr lang="en-US"/>
              <a:t> </a:t>
            </a:r>
            <a:r>
              <a:rPr lang="en-US" err="1"/>
              <a:t>mismos</a:t>
            </a:r>
            <a:r>
              <a:rPr lang="en-US"/>
              <a:t> sitios </a:t>
            </a:r>
            <a:r>
              <a:rPr lang="en-US" err="1"/>
              <a:t>por</a:t>
            </a:r>
            <a:r>
              <a:rPr lang="en-US"/>
              <a:t> </a:t>
            </a:r>
            <a:r>
              <a:rPr lang="en-US" err="1"/>
              <a:t>desconocimiento</a:t>
            </a:r>
            <a:r>
              <a:rPr lang="en-US"/>
              <a:t>. </a:t>
            </a:r>
            <a:r>
              <a:rPr lang="en-US" err="1"/>
              <a:t>Además</a:t>
            </a:r>
            <a:r>
              <a:rPr lang="en-US"/>
              <a:t>, </a:t>
            </a:r>
            <a:r>
              <a:rPr lang="en-US" err="1"/>
              <a:t>muchos</a:t>
            </a:r>
            <a:r>
              <a:rPr lang="en-US"/>
              <a:t> bares </a:t>
            </a:r>
            <a:r>
              <a:rPr lang="en-US" err="1"/>
              <a:t>tradicionales</a:t>
            </a:r>
            <a:r>
              <a:rPr lang="en-US"/>
              <a:t> </a:t>
            </a:r>
            <a:r>
              <a:rPr lang="en-US" err="1"/>
              <a:t>carecen</a:t>
            </a:r>
            <a:r>
              <a:rPr lang="en-US"/>
              <a:t> de </a:t>
            </a:r>
            <a:r>
              <a:rPr lang="en-US" err="1"/>
              <a:t>presencia</a:t>
            </a:r>
            <a:r>
              <a:rPr lang="en-US"/>
              <a:t> digital, lo </a:t>
            </a:r>
            <a:r>
              <a:rPr lang="en-US" err="1"/>
              <a:t>que</a:t>
            </a:r>
            <a:r>
              <a:rPr lang="en-US"/>
              <a:t> </a:t>
            </a:r>
            <a:r>
              <a:rPr lang="en-US" err="1"/>
              <a:t>limita</a:t>
            </a:r>
            <a:r>
              <a:rPr lang="en-US"/>
              <a:t> </a:t>
            </a:r>
            <a:r>
              <a:rPr lang="en-US" err="1"/>
              <a:t>su</a:t>
            </a:r>
            <a:r>
              <a:rPr lang="en-US"/>
              <a:t> </a:t>
            </a:r>
            <a:r>
              <a:rPr lang="en-US" err="1"/>
              <a:t>visibilidad</a:t>
            </a:r>
            <a:r>
              <a:rPr lang="en-US"/>
              <a:t> </a:t>
            </a:r>
            <a:r>
              <a:rPr lang="en-US" err="1"/>
              <a:t>frente</a:t>
            </a:r>
            <a:r>
              <a:rPr lang="en-US"/>
              <a:t> a locales </a:t>
            </a:r>
            <a:r>
              <a:rPr lang="en-US" err="1"/>
              <a:t>más</a:t>
            </a:r>
            <a:r>
              <a:rPr lang="en-US"/>
              <a:t> </a:t>
            </a:r>
            <a:r>
              <a:rPr lang="en-US" err="1"/>
              <a:t>conocidos</a:t>
            </a:r>
            <a:r>
              <a:rPr lang="en-US"/>
              <a:t>. La </a:t>
            </a:r>
            <a:r>
              <a:rPr lang="en-US" err="1"/>
              <a:t>solución</a:t>
            </a:r>
            <a:r>
              <a:rPr lang="en-US"/>
              <a:t> </a:t>
            </a:r>
            <a:r>
              <a:rPr lang="en-US" err="1"/>
              <a:t>propuesta</a:t>
            </a:r>
            <a:r>
              <a:rPr lang="en-US"/>
              <a:t> es </a:t>
            </a:r>
            <a:r>
              <a:rPr lang="en-US" err="1"/>
              <a:t>una</a:t>
            </a:r>
            <a:r>
              <a:rPr lang="en-US"/>
              <a:t> app </a:t>
            </a:r>
            <a:r>
              <a:rPr lang="en-US" err="1"/>
              <a:t>especializada</a:t>
            </a:r>
            <a:r>
              <a:rPr lang="en-US"/>
              <a:t> </a:t>
            </a:r>
            <a:r>
              <a:rPr lang="en-US" err="1"/>
              <a:t>que</a:t>
            </a:r>
            <a:r>
              <a:rPr lang="en-US"/>
              <a:t> </a:t>
            </a:r>
            <a:r>
              <a:rPr lang="en-US" err="1"/>
              <a:t>actúe</a:t>
            </a:r>
            <a:r>
              <a:rPr lang="en-US"/>
              <a:t> </a:t>
            </a:r>
            <a:r>
              <a:rPr lang="en-US" err="1"/>
              <a:t>como</a:t>
            </a:r>
            <a:r>
              <a:rPr lang="en-US"/>
              <a:t> </a:t>
            </a:r>
            <a:r>
              <a:rPr lang="en-US" err="1"/>
              <a:t>guía</a:t>
            </a:r>
            <a:r>
              <a:rPr lang="en-US"/>
              <a:t> </a:t>
            </a:r>
            <a:r>
              <a:rPr lang="en-US" err="1"/>
              <a:t>gastronómica</a:t>
            </a:r>
            <a:r>
              <a:rPr lang="en-US"/>
              <a:t> </a:t>
            </a:r>
            <a:r>
              <a:rPr lang="en-US" err="1"/>
              <a:t>interactiva</a:t>
            </a:r>
            <a:r>
              <a:rPr lang="en-US"/>
              <a:t>, </a:t>
            </a:r>
            <a:r>
              <a:rPr lang="en-US" err="1"/>
              <a:t>permitiendo</a:t>
            </a:r>
            <a:r>
              <a:rPr lang="en-US"/>
              <a:t> a </a:t>
            </a:r>
            <a:r>
              <a:rPr lang="en-US" err="1"/>
              <a:t>los</a:t>
            </a:r>
            <a:r>
              <a:rPr lang="en-US"/>
              <a:t> </a:t>
            </a:r>
            <a:r>
              <a:rPr lang="en-US" err="1"/>
              <a:t>usuarios</a:t>
            </a:r>
            <a:r>
              <a:rPr lang="en-US"/>
              <a:t> </a:t>
            </a:r>
            <a:r>
              <a:rPr lang="en-US" err="1"/>
              <a:t>descubrir</a:t>
            </a:r>
            <a:r>
              <a:rPr lang="en-US"/>
              <a:t> </a:t>
            </a:r>
            <a:r>
              <a:rPr lang="en-US" err="1"/>
              <a:t>nuevos</a:t>
            </a:r>
            <a:r>
              <a:rPr lang="en-US"/>
              <a:t> bares, </a:t>
            </a:r>
            <a:r>
              <a:rPr lang="en-US" err="1"/>
              <a:t>consultar</a:t>
            </a:r>
            <a:r>
              <a:rPr lang="en-US"/>
              <a:t> </a:t>
            </a:r>
            <a:r>
              <a:rPr lang="en-US" err="1"/>
              <a:t>valoraciones</a:t>
            </a:r>
            <a:r>
              <a:rPr lang="en-US"/>
              <a:t>, </a:t>
            </a:r>
            <a:r>
              <a:rPr lang="en-US" err="1"/>
              <a:t>visualizar</a:t>
            </a:r>
            <a:r>
              <a:rPr lang="en-US"/>
              <a:t> </a:t>
            </a:r>
            <a:r>
              <a:rPr lang="en-US" err="1"/>
              <a:t>imágenes</a:t>
            </a:r>
            <a:r>
              <a:rPr lang="en-US"/>
              <a:t> de tapas y </a:t>
            </a:r>
            <a:r>
              <a:rPr lang="en-US" err="1"/>
              <a:t>participar</a:t>
            </a:r>
            <a:r>
              <a:rPr lang="en-US"/>
              <a:t> </a:t>
            </a:r>
            <a:r>
              <a:rPr lang="en-US" err="1"/>
              <a:t>en</a:t>
            </a:r>
            <a:r>
              <a:rPr lang="en-US"/>
              <a:t> </a:t>
            </a:r>
            <a:r>
              <a:rPr lang="en-US" err="1"/>
              <a:t>rutas</a:t>
            </a:r>
            <a:r>
              <a:rPr lang="en-US"/>
              <a:t> </a:t>
            </a:r>
            <a:r>
              <a:rPr lang="en-US" err="1"/>
              <a:t>personalizadas</a:t>
            </a:r>
            <a:r>
              <a:rPr lang="en-US"/>
              <a:t> </a:t>
            </a:r>
            <a:r>
              <a:rPr lang="en-US" err="1"/>
              <a:t>según</a:t>
            </a:r>
            <a:r>
              <a:rPr lang="en-US"/>
              <a:t> sus </a:t>
            </a:r>
            <a:r>
              <a:rPr lang="en-US" err="1"/>
              <a:t>gustos</a:t>
            </a:r>
            <a:r>
              <a:rPr lang="en-US"/>
              <a:t> o </a:t>
            </a:r>
            <a:r>
              <a:rPr lang="en-US" err="1"/>
              <a:t>ubicación</a:t>
            </a:r>
            <a:r>
              <a:rPr lang="en-US"/>
              <a:t>. Esta </a:t>
            </a:r>
            <a:r>
              <a:rPr lang="en-US" err="1"/>
              <a:t>aplicación</a:t>
            </a:r>
            <a:r>
              <a:rPr lang="en-US"/>
              <a:t> también </a:t>
            </a:r>
            <a:r>
              <a:rPr lang="en-US" err="1"/>
              <a:t>incluirá</a:t>
            </a:r>
            <a:r>
              <a:rPr lang="en-US"/>
              <a:t> </a:t>
            </a:r>
            <a:r>
              <a:rPr lang="en-US" err="1"/>
              <a:t>funcionalidades</a:t>
            </a:r>
            <a:r>
              <a:rPr lang="en-US"/>
              <a:t> </a:t>
            </a:r>
            <a:r>
              <a:rPr lang="en-US" err="1"/>
              <a:t>sociales</a:t>
            </a:r>
            <a:r>
              <a:rPr lang="en-US"/>
              <a:t> </a:t>
            </a:r>
            <a:r>
              <a:rPr lang="en-US" err="1"/>
              <a:t>como</a:t>
            </a:r>
            <a:r>
              <a:rPr lang="en-US"/>
              <a:t> la </a:t>
            </a:r>
            <a:r>
              <a:rPr lang="en-US" err="1"/>
              <a:t>posibilidad</a:t>
            </a:r>
            <a:r>
              <a:rPr lang="en-US"/>
              <a:t> de </a:t>
            </a:r>
            <a:r>
              <a:rPr lang="en-US" err="1"/>
              <a:t>subir</a:t>
            </a:r>
            <a:r>
              <a:rPr lang="en-US"/>
              <a:t> </a:t>
            </a:r>
            <a:r>
              <a:rPr lang="en-US" err="1"/>
              <a:t>fotos</a:t>
            </a:r>
            <a:r>
              <a:rPr lang="en-US"/>
              <a:t>, </a:t>
            </a:r>
            <a:r>
              <a:rPr lang="en-US" err="1"/>
              <a:t>compartir</a:t>
            </a:r>
            <a:r>
              <a:rPr lang="en-US"/>
              <a:t> </a:t>
            </a:r>
            <a:r>
              <a:rPr lang="en-US" err="1"/>
              <a:t>experiencias</a:t>
            </a:r>
            <a:r>
              <a:rPr lang="en-US"/>
              <a:t> y </a:t>
            </a:r>
            <a:r>
              <a:rPr lang="en-US" err="1"/>
              <a:t>valorar</a:t>
            </a:r>
            <a:r>
              <a:rPr lang="en-US"/>
              <a:t> </a:t>
            </a:r>
            <a:r>
              <a:rPr lang="en-US" err="1"/>
              <a:t>establecimientos</a:t>
            </a:r>
            <a:r>
              <a:rPr lang="en-US"/>
              <a:t>, </a:t>
            </a:r>
            <a:r>
              <a:rPr lang="en-US" err="1"/>
              <a:t>creando</a:t>
            </a:r>
            <a:r>
              <a:rPr lang="en-US"/>
              <a:t> </a:t>
            </a:r>
            <a:r>
              <a:rPr lang="en-US" err="1"/>
              <a:t>así</a:t>
            </a:r>
            <a:r>
              <a:rPr lang="en-US"/>
              <a:t> </a:t>
            </a:r>
            <a:r>
              <a:rPr lang="en-US" err="1"/>
              <a:t>una</a:t>
            </a:r>
            <a:r>
              <a:rPr lang="en-US"/>
              <a:t> comunidad </a:t>
            </a:r>
            <a:r>
              <a:rPr lang="en-US" err="1"/>
              <a:t>activa</a:t>
            </a:r>
            <a:r>
              <a:rPr lang="en-US"/>
              <a:t> </a:t>
            </a:r>
            <a:r>
              <a:rPr lang="en-US" err="1"/>
              <a:t>que</a:t>
            </a:r>
            <a:r>
              <a:rPr lang="en-US"/>
              <a:t> </a:t>
            </a:r>
            <a:r>
              <a:rPr lang="en-US" err="1"/>
              <a:t>fomente</a:t>
            </a:r>
            <a:r>
              <a:rPr lang="en-US"/>
              <a:t> </a:t>
            </a:r>
            <a:r>
              <a:rPr lang="en-US" err="1"/>
              <a:t>el</a:t>
            </a:r>
            <a:r>
              <a:rPr lang="en-US"/>
              <a:t> </a:t>
            </a:r>
            <a:r>
              <a:rPr lang="en-US" err="1"/>
              <a:t>tapeo</a:t>
            </a:r>
            <a:r>
              <a:rPr lang="en-US"/>
              <a:t> </a:t>
            </a:r>
            <a:r>
              <a:rPr lang="en-US" err="1"/>
              <a:t>granadino</a:t>
            </a:r>
            <a:r>
              <a:rPr lang="en-US"/>
              <a:t>. En </a:t>
            </a:r>
            <a:r>
              <a:rPr lang="en-US" err="1"/>
              <a:t>resumen</a:t>
            </a:r>
            <a:r>
              <a:rPr lang="en-US"/>
              <a:t>, TAPAS </a:t>
            </a:r>
            <a:r>
              <a:rPr lang="en-US" err="1"/>
              <a:t>busca</a:t>
            </a:r>
            <a:r>
              <a:rPr lang="en-US"/>
              <a:t> </a:t>
            </a:r>
            <a:r>
              <a:rPr lang="en-US" err="1"/>
              <a:t>conectar</a:t>
            </a:r>
            <a:r>
              <a:rPr lang="en-US"/>
              <a:t> a </a:t>
            </a:r>
            <a:r>
              <a:rPr lang="en-US" err="1"/>
              <a:t>los</a:t>
            </a:r>
            <a:r>
              <a:rPr lang="en-US"/>
              <a:t> </a:t>
            </a:r>
            <a:r>
              <a:rPr lang="en-US" err="1"/>
              <a:t>usuarios</a:t>
            </a:r>
            <a:r>
              <a:rPr lang="en-US"/>
              <a:t> con la </a:t>
            </a:r>
            <a:r>
              <a:rPr lang="en-US" err="1"/>
              <a:t>auténtica</a:t>
            </a:r>
            <a:r>
              <a:rPr lang="en-US"/>
              <a:t> </a:t>
            </a:r>
            <a:r>
              <a:rPr lang="en-US" err="1"/>
              <a:t>oferta</a:t>
            </a:r>
            <a:r>
              <a:rPr lang="en-US"/>
              <a:t> </a:t>
            </a:r>
            <a:r>
              <a:rPr lang="en-US" err="1"/>
              <a:t>gastronómica</a:t>
            </a:r>
            <a:r>
              <a:rPr lang="en-US"/>
              <a:t> de Granada, </a:t>
            </a:r>
            <a:r>
              <a:rPr lang="en-US" err="1"/>
              <a:t>apoyando</a:t>
            </a:r>
            <a:r>
              <a:rPr lang="en-US"/>
              <a:t> a </a:t>
            </a:r>
            <a:r>
              <a:rPr lang="en-US" err="1"/>
              <a:t>los</a:t>
            </a:r>
            <a:r>
              <a:rPr lang="en-US"/>
              <a:t> </a:t>
            </a:r>
            <a:r>
              <a:rPr lang="en-US" err="1"/>
              <a:t>negocios</a:t>
            </a:r>
            <a:r>
              <a:rPr lang="en-US"/>
              <a:t> locales y </a:t>
            </a:r>
            <a:r>
              <a:rPr lang="en-US" err="1"/>
              <a:t>ofreciendo</a:t>
            </a:r>
            <a:r>
              <a:rPr lang="en-US"/>
              <a:t> </a:t>
            </a:r>
            <a:r>
              <a:rPr lang="en-US" err="1"/>
              <a:t>una</a:t>
            </a:r>
            <a:r>
              <a:rPr lang="en-US"/>
              <a:t> </a:t>
            </a:r>
            <a:r>
              <a:rPr lang="en-US" err="1"/>
              <a:t>experiencia</a:t>
            </a:r>
            <a:r>
              <a:rPr lang="en-US"/>
              <a:t> </a:t>
            </a:r>
            <a:r>
              <a:rPr lang="en-US" err="1"/>
              <a:t>culinaria</a:t>
            </a:r>
            <a:r>
              <a:rPr lang="en-US"/>
              <a:t> </a:t>
            </a:r>
            <a:r>
              <a:rPr lang="en-US" err="1"/>
              <a:t>enriquecedora</a:t>
            </a:r>
            <a:r>
              <a:rPr lang="en-US"/>
              <a:t>.
</a:t>
            </a:r>
          </a:p>
        </p:txBody>
      </p:sp>
      <p:sp>
        <p:nvSpPr>
          <p:cNvPr id="4" name="Slide Number Placeholder 3"/>
          <p:cNvSpPr>
            <a:spLocks noGrp="1"/>
          </p:cNvSpPr>
          <p:nvPr>
            <p:ph type="sldNum" sz="quarter" idx="5"/>
          </p:nvPr>
        </p:nvSpPr>
        <p:spPr/>
        <p:txBody>
          <a:bodyPr/>
          <a:lstStyle/>
          <a:p>
            <a:fld id="{E29F3FAF-CC6A-478D-BF6B-BD1EE87BC1BE}" type="slidenum">
              <a:rPr lang="en-US" smtClean="0"/>
              <a:t>7</a:t>
            </a:fld>
            <a:endParaRPr lang="en-US"/>
          </a:p>
        </p:txBody>
      </p:sp>
    </p:spTree>
    <p:extLst>
      <p:ext uri="{BB962C8B-B14F-4D97-AF65-F5344CB8AC3E}">
        <p14:creationId xmlns:p14="http://schemas.microsoft.com/office/powerpoint/2010/main" val="307130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24AAF-8B5A-F7B9-C060-92B950253F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6BFA36-F279-D59A-F6BE-DFF0A0262A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03A26-2066-BB60-499C-24FD43F45ED6}"/>
              </a:ext>
            </a:extLst>
          </p:cNvPr>
          <p:cNvSpPr>
            <a:spLocks noGrp="1"/>
          </p:cNvSpPr>
          <p:nvPr>
            <p:ph type="body" idx="1"/>
          </p:nvPr>
        </p:nvSpPr>
        <p:spPr/>
        <p:txBody>
          <a:bodyPr/>
          <a:lstStyle/>
          <a:p>
            <a:r>
              <a:rPr lang="en-US"/>
              <a:t>
---
This slide references information from the following file: https://ugres-my.sharepoint.com/personal/e_jesus02_ms_ugr_es/_layouts/15/Doc.aspx?sourcedoc=%7B3180CC0D-DEF8-4F7C-B18A-4F8B97187D43%7D&amp;file=TAPAS_TurismoGastronomico_DES.docx&amp;action=default&amp;mobileredirect=true
El proyecto TAPAS: Turismo Gastronómico Granadino tiene como objetivo principal el desarrollo de una aplicación móvil que promueva el turismo gastronómico en la ciudad de Granada, centrándose especialmente en el tapeo, una tradición muy arraigada en la cultura local. El problema identificado es que, a pesar de la gran oferta de bares y restaurantes en la ciudad, los visitantes y turistas suelen tener dificultades para elegir un lugar adecuado para comer, lo que los lleva a repetir siempre los mismos sitios por desconocimiento. Además, muchos bares tradicionales carecen de presencia digital, lo que limita su visibilidad frente a locales más conocidos. La solución propuesta es una app especializada que actúe como guía gastronómica interactiva, permitiendo a los usuarios descubrir nuevos bares, consultar valoraciones, visualizar imágenes de tapas y participar en rutas personalizadas según sus gustos o ubicación. Esta aplicación también incluirá funcionalidades sociales como la posibilidad de subir fotos, compartir experiencias y valorar establecimientos, creando así una comunidad activa que fomente el tapeo granadino. En resumen, TAPAS busca conectar a los usuarios con la auténtica oferta gastronómica de Granada, apoyando a los negocios locales y ofreciendo una experiencia culinaria enriquecedora.
</a:t>
            </a:r>
          </a:p>
        </p:txBody>
      </p:sp>
      <p:sp>
        <p:nvSpPr>
          <p:cNvPr id="4" name="Slide Number Placeholder 3">
            <a:extLst>
              <a:ext uri="{FF2B5EF4-FFF2-40B4-BE49-F238E27FC236}">
                <a16:creationId xmlns:a16="http://schemas.microsoft.com/office/drawing/2014/main" id="{3512AA8E-B8BA-FF60-7F6F-AAAC2836E066}"/>
              </a:ext>
            </a:extLst>
          </p:cNvPr>
          <p:cNvSpPr>
            <a:spLocks noGrp="1"/>
          </p:cNvSpPr>
          <p:nvPr>
            <p:ph type="sldNum" sz="quarter" idx="5"/>
          </p:nvPr>
        </p:nvSpPr>
        <p:spPr/>
        <p:txBody>
          <a:bodyPr/>
          <a:lstStyle/>
          <a:p>
            <a:fld id="{E29F3FAF-CC6A-478D-BF6B-BD1EE87BC1BE}" type="slidenum">
              <a:rPr lang="en-US" smtClean="0"/>
              <a:t>8</a:t>
            </a:fld>
            <a:endParaRPr lang="en-US"/>
          </a:p>
        </p:txBody>
      </p:sp>
    </p:spTree>
    <p:extLst>
      <p:ext uri="{BB962C8B-B14F-4D97-AF65-F5344CB8AC3E}">
        <p14:creationId xmlns:p14="http://schemas.microsoft.com/office/powerpoint/2010/main" val="2951505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C37C8-90C7-ED77-F99B-D20B7F3807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328304-7E61-50DA-0C9D-FD63314F17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CB388-B4E7-8F5F-9584-137B3326CB53}"/>
              </a:ext>
            </a:extLst>
          </p:cNvPr>
          <p:cNvSpPr>
            <a:spLocks noGrp="1"/>
          </p:cNvSpPr>
          <p:nvPr>
            <p:ph type="body" idx="1"/>
          </p:nvPr>
        </p:nvSpPr>
        <p:spPr/>
        <p:txBody>
          <a:bodyPr/>
          <a:lstStyle/>
          <a:p>
            <a:r>
              <a:rPr lang="en-US"/>
              <a:t>Aplicaciones existentes y conclusiones</a:t>
            </a:r>
          </a:p>
        </p:txBody>
      </p:sp>
      <p:sp>
        <p:nvSpPr>
          <p:cNvPr id="4" name="Slide Number Placeholder 3">
            <a:extLst>
              <a:ext uri="{FF2B5EF4-FFF2-40B4-BE49-F238E27FC236}">
                <a16:creationId xmlns:a16="http://schemas.microsoft.com/office/drawing/2014/main" id="{6D058B7E-703F-2D13-655D-BC3C60DA444B}"/>
              </a:ext>
            </a:extLst>
          </p:cNvPr>
          <p:cNvSpPr>
            <a:spLocks noGrp="1"/>
          </p:cNvSpPr>
          <p:nvPr>
            <p:ph type="sldNum" sz="quarter" idx="5"/>
          </p:nvPr>
        </p:nvSpPr>
        <p:spPr/>
        <p:txBody>
          <a:bodyPr/>
          <a:lstStyle/>
          <a:p>
            <a:fld id="{E29F3FAF-CC6A-478D-BF6B-BD1EE87BC1BE}" type="slidenum">
              <a:rPr lang="en-US" smtClean="0"/>
              <a:t>9</a:t>
            </a:fld>
            <a:endParaRPr lang="en-US"/>
          </a:p>
        </p:txBody>
      </p:sp>
    </p:spTree>
    <p:extLst>
      <p:ext uri="{BB962C8B-B14F-4D97-AF65-F5344CB8AC3E}">
        <p14:creationId xmlns:p14="http://schemas.microsoft.com/office/powerpoint/2010/main" val="63631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01C9A-CD5A-AEF0-A62E-828B9B9EB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4CCD8-EAB3-5E8D-1FE9-8B9C4DF90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E58A54-339F-B421-9828-01686BA44D69}"/>
              </a:ext>
            </a:extLst>
          </p:cNvPr>
          <p:cNvSpPr>
            <a:spLocks noGrp="1"/>
          </p:cNvSpPr>
          <p:nvPr>
            <p:ph type="body" idx="1"/>
          </p:nvPr>
        </p:nvSpPr>
        <p:spPr/>
        <p:txBody>
          <a:bodyPr/>
          <a:lstStyle/>
          <a:p>
            <a:r>
              <a:rPr lang="en-US"/>
              <a:t>Aplicaciones existentes y conclusiones</a:t>
            </a:r>
          </a:p>
        </p:txBody>
      </p:sp>
      <p:sp>
        <p:nvSpPr>
          <p:cNvPr id="4" name="Slide Number Placeholder 3">
            <a:extLst>
              <a:ext uri="{FF2B5EF4-FFF2-40B4-BE49-F238E27FC236}">
                <a16:creationId xmlns:a16="http://schemas.microsoft.com/office/drawing/2014/main" id="{68AEB051-A19D-1E7F-BD6F-DB7C45D45718}"/>
              </a:ext>
            </a:extLst>
          </p:cNvPr>
          <p:cNvSpPr>
            <a:spLocks noGrp="1"/>
          </p:cNvSpPr>
          <p:nvPr>
            <p:ph type="sldNum" sz="quarter" idx="5"/>
          </p:nvPr>
        </p:nvSpPr>
        <p:spPr/>
        <p:txBody>
          <a:bodyPr/>
          <a:lstStyle/>
          <a:p>
            <a:fld id="{E29F3FAF-CC6A-478D-BF6B-BD1EE87BC1BE}" type="slidenum">
              <a:rPr lang="en-US" smtClean="0"/>
              <a:t>10</a:t>
            </a:fld>
            <a:endParaRPr lang="en-US"/>
          </a:p>
        </p:txBody>
      </p:sp>
    </p:spTree>
    <p:extLst>
      <p:ext uri="{BB962C8B-B14F-4D97-AF65-F5344CB8AC3E}">
        <p14:creationId xmlns:p14="http://schemas.microsoft.com/office/powerpoint/2010/main" val="211292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Aplicaciones existentes y conclusiones</a:t>
            </a:r>
          </a:p>
        </p:txBody>
      </p:sp>
      <p:sp>
        <p:nvSpPr>
          <p:cNvPr id="4" name="Slide Number Placeholder 3"/>
          <p:cNvSpPr>
            <a:spLocks noGrp="1"/>
          </p:cNvSpPr>
          <p:nvPr>
            <p:ph type="sldNum" sz="quarter" idx="5"/>
          </p:nvPr>
        </p:nvSpPr>
        <p:spPr/>
        <p:txBody>
          <a:bodyPr/>
          <a:lstStyle/>
          <a:p>
            <a:fld id="{E29F3FAF-CC6A-478D-BF6B-BD1EE87BC1BE}" type="slidenum">
              <a:rPr lang="en-US" smtClean="0"/>
              <a:t>12</a:t>
            </a:fld>
            <a:endParaRPr lang="en-US"/>
          </a:p>
        </p:txBody>
      </p:sp>
    </p:spTree>
    <p:extLst>
      <p:ext uri="{BB962C8B-B14F-4D97-AF65-F5344CB8AC3E}">
        <p14:creationId xmlns:p14="http://schemas.microsoft.com/office/powerpoint/2010/main" val="426855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D59F-D5BF-1414-B391-43B35D1D6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09EDB-DA5F-3F5C-31B8-E826CE81C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4C927-3A10-2075-FBB6-1AA3ED84638F}"/>
              </a:ext>
            </a:extLst>
          </p:cNvPr>
          <p:cNvSpPr>
            <a:spLocks noGrp="1"/>
          </p:cNvSpPr>
          <p:nvPr>
            <p:ph type="body" idx="1"/>
          </p:nvPr>
        </p:nvSpPr>
        <p:spPr/>
        <p:txBody>
          <a:bodyPr/>
          <a:lstStyle/>
          <a:p>
            <a:r>
              <a:rPr lang="en-US"/>
              <a:t>Aplicaciones existentes y conclusiones</a:t>
            </a:r>
          </a:p>
        </p:txBody>
      </p:sp>
      <p:sp>
        <p:nvSpPr>
          <p:cNvPr id="4" name="Slide Number Placeholder 3">
            <a:extLst>
              <a:ext uri="{FF2B5EF4-FFF2-40B4-BE49-F238E27FC236}">
                <a16:creationId xmlns:a16="http://schemas.microsoft.com/office/drawing/2014/main" id="{5500CD83-6DFA-7256-BB74-FACC6ACF0051}"/>
              </a:ext>
            </a:extLst>
          </p:cNvPr>
          <p:cNvSpPr>
            <a:spLocks noGrp="1"/>
          </p:cNvSpPr>
          <p:nvPr>
            <p:ph type="sldNum" sz="quarter" idx="5"/>
          </p:nvPr>
        </p:nvSpPr>
        <p:spPr/>
        <p:txBody>
          <a:bodyPr/>
          <a:lstStyle/>
          <a:p>
            <a:fld id="{E29F3FAF-CC6A-478D-BF6B-BD1EE87BC1BE}" type="slidenum">
              <a:rPr lang="en-US" smtClean="0"/>
              <a:t>13</a:t>
            </a:fld>
            <a:endParaRPr lang="en-US"/>
          </a:p>
        </p:txBody>
      </p:sp>
    </p:spTree>
    <p:extLst>
      <p:ext uri="{BB962C8B-B14F-4D97-AF65-F5344CB8AC3E}">
        <p14:creationId xmlns:p14="http://schemas.microsoft.com/office/powerpoint/2010/main" val="3782524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EC014E-32E8-BC91-190E-85B3C74C9203}"/>
              </a:ext>
            </a:extLst>
          </p:cNvPr>
          <p:cNvSpPr>
            <a:spLocks noGrp="1"/>
          </p:cNvSpPr>
          <p:nvPr>
            <p:ph type="title"/>
          </p:nvPr>
        </p:nvSpPr>
        <p:spPr>
          <a:xfrm>
            <a:off x="6857998" y="964075"/>
            <a:ext cx="4654297" cy="3739896"/>
          </a:xfrm>
        </p:spPr>
        <p:txBody>
          <a:body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58000" y="4822842"/>
            <a:ext cx="4206240" cy="1380744"/>
          </a:xfrm>
        </p:spPr>
        <p:txBody>
          <a:bodyPr anchor="t" anchorCtr="0">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ooter Placeholder 12">
            <a:extLst>
              <a:ext uri="{FF2B5EF4-FFF2-40B4-BE49-F238E27FC236}">
                <a16:creationId xmlns:a16="http://schemas.microsoft.com/office/drawing/2014/main" id="{B2603722-CE80-C718-39E9-BB79F1F68C31}"/>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10" name="Picture Placeholder 9">
            <a:extLst>
              <a:ext uri="{FF2B5EF4-FFF2-40B4-BE49-F238E27FC236}">
                <a16:creationId xmlns:a16="http://schemas.microsoft.com/office/drawing/2014/main" id="{884C280F-E753-FE97-A722-F86168AC97B1}"/>
              </a:ext>
            </a:extLst>
          </p:cNvPr>
          <p:cNvSpPr>
            <a:spLocks noGrp="1"/>
          </p:cNvSpPr>
          <p:nvPr>
            <p:ph type="pic" sz="quarter" idx="13" hasCustomPrompt="1"/>
          </p:nvPr>
        </p:nvSpPr>
        <p:spPr>
          <a:xfrm>
            <a:off x="841248" y="964074"/>
            <a:ext cx="5403280" cy="5258929"/>
          </a:xfrm>
          <a:custGeom>
            <a:avLst/>
            <a:gdLst>
              <a:gd name="connsiteX0" fmla="*/ 2701640 w 5403280"/>
              <a:gd name="connsiteY0" fmla="*/ 0 h 5258929"/>
              <a:gd name="connsiteX1" fmla="*/ 5403280 w 5403280"/>
              <a:gd name="connsiteY1" fmla="*/ 2701640 h 5258929"/>
              <a:gd name="connsiteX2" fmla="*/ 5403280 w 5403280"/>
              <a:gd name="connsiteY2" fmla="*/ 5258929 h 5258929"/>
              <a:gd name="connsiteX3" fmla="*/ 0 w 5403280"/>
              <a:gd name="connsiteY3" fmla="*/ 5258929 h 5258929"/>
              <a:gd name="connsiteX4" fmla="*/ 0 w 5403280"/>
              <a:gd name="connsiteY4" fmla="*/ 2701640 h 5258929"/>
              <a:gd name="connsiteX5" fmla="*/ 2701640 w 5403280"/>
              <a:gd name="connsiteY5" fmla="*/ 0 h 525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3280" h="5258929">
                <a:moveTo>
                  <a:pt x="2701640" y="0"/>
                </a:moveTo>
                <a:cubicBezTo>
                  <a:pt x="4193715" y="0"/>
                  <a:pt x="5403280" y="1209565"/>
                  <a:pt x="5403280" y="2701640"/>
                </a:cubicBezTo>
                <a:lnTo>
                  <a:pt x="5403280" y="5258929"/>
                </a:lnTo>
                <a:lnTo>
                  <a:pt x="0" y="5258929"/>
                </a:lnTo>
                <a:lnTo>
                  <a:pt x="0" y="2701640"/>
                </a:lnTo>
                <a:cubicBezTo>
                  <a:pt x="0" y="1209565"/>
                  <a:pt x="1209565" y="0"/>
                  <a:pt x="2701640"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6350">
            <a:noFill/>
          </a:ln>
        </p:spPr>
        <p:txBody>
          <a:bodyPr wrap="square">
            <a:noAutofit/>
          </a:bodyPr>
          <a:lstStyle>
            <a:lvl1pPr>
              <a:defRPr>
                <a:solidFill>
                  <a:schemeClr val="tx1"/>
                </a:solidFill>
              </a:defRPr>
            </a:lvl1pPr>
          </a:lstStyle>
          <a:p>
            <a:r>
              <a:rPr lang="en-US"/>
              <a:t> </a:t>
            </a:r>
          </a:p>
        </p:txBody>
      </p:sp>
      <p:sp>
        <p:nvSpPr>
          <p:cNvPr id="4" name="Date Placeholder 3">
            <a:extLst>
              <a:ext uri="{FF2B5EF4-FFF2-40B4-BE49-F238E27FC236}">
                <a16:creationId xmlns:a16="http://schemas.microsoft.com/office/drawing/2014/main" id="{EE117A08-C834-F239-A3DF-2D1295F0AE4C}"/>
              </a:ext>
            </a:extLst>
          </p:cNvPr>
          <p:cNvSpPr>
            <a:spLocks noGrp="1"/>
          </p:cNvSpPr>
          <p:nvPr>
            <p:ph type="dt" sz="half" idx="10"/>
          </p:nvPr>
        </p:nvSpPr>
        <p:spPr>
          <a:xfrm rot="5400000">
            <a:off x="10425981" y="4687095"/>
            <a:ext cx="2706690" cy="365125"/>
          </a:xfrm>
        </p:spPr>
        <p:txBody>
          <a:bodyPr/>
          <a:lstStyle/>
          <a:p>
            <a:fld id="{7FA43F5B-065E-43CE-B3FD-98C48A6F94D7}" type="datetime1">
              <a:rPr lang="en-US" smtClean="0"/>
              <a:t>2/1/2026</a:t>
            </a:fld>
            <a:endParaRPr lang="en-US"/>
          </a:p>
        </p:txBody>
      </p:sp>
      <p:sp>
        <p:nvSpPr>
          <p:cNvPr id="14" name="Slide Number Placeholder 13">
            <a:extLst>
              <a:ext uri="{FF2B5EF4-FFF2-40B4-BE49-F238E27FC236}">
                <a16:creationId xmlns:a16="http://schemas.microsoft.com/office/drawing/2014/main" id="{7E80C6A5-61FE-078D-49D9-31BD1294014C}"/>
              </a:ext>
            </a:extLst>
          </p:cNvPr>
          <p:cNvSpPr>
            <a:spLocks noGrp="1"/>
          </p:cNvSpPr>
          <p:nvPr>
            <p:ph type="sldNum" sz="quarter" idx="16"/>
          </p:nvPr>
        </p:nvSpPr>
        <p:spPr/>
        <p:txBody>
          <a:bodyPr/>
          <a:lstStyle>
            <a:lvl1pPr>
              <a:defRPr>
                <a:solidFill>
                  <a:schemeClr val="tx1"/>
                </a:solidFill>
              </a:defRPr>
            </a:lvl1pPr>
          </a:lstStyle>
          <a:p>
            <a:fld id="{2DE90F28-AFBB-4AB2-AA79-6D3F72ED131B}" type="slidenum">
              <a:rPr lang="en-US" smtClean="0"/>
              <a:pPr/>
              <a:t>‹Nº›</a:t>
            </a:fld>
            <a:endParaRPr lang="en-US"/>
          </a:p>
        </p:txBody>
      </p:sp>
    </p:spTree>
    <p:extLst>
      <p:ext uri="{BB962C8B-B14F-4D97-AF65-F5344CB8AC3E}">
        <p14:creationId xmlns:p14="http://schemas.microsoft.com/office/powerpoint/2010/main" val="23442845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4EF7E11-76D4-64FA-465B-165405450121}"/>
              </a:ext>
            </a:extLst>
          </p:cNvPr>
          <p:cNvSpPr>
            <a:spLocks noGrp="1"/>
          </p:cNvSpPr>
          <p:nvPr>
            <p:ph type="title"/>
          </p:nvPr>
        </p:nvSpPr>
        <p:spPr>
          <a:xfrm>
            <a:off x="1285947" y="1296083"/>
            <a:ext cx="4353325" cy="4265835"/>
          </a:xfrm>
          <a:custGeom>
            <a:avLst/>
            <a:gdLst>
              <a:gd name="connsiteX0" fmla="*/ 2176663 w 4353325"/>
              <a:gd name="connsiteY0" fmla="*/ 0 h 4265835"/>
              <a:gd name="connsiteX1" fmla="*/ 4353325 w 4353325"/>
              <a:gd name="connsiteY1" fmla="*/ 2176662 h 4265835"/>
              <a:gd name="connsiteX2" fmla="*/ 4353325 w 4353325"/>
              <a:gd name="connsiteY2" fmla="*/ 2712923 h 4265835"/>
              <a:gd name="connsiteX3" fmla="*/ 4353325 w 4353325"/>
              <a:gd name="connsiteY3" fmla="*/ 3733873 h 4265835"/>
              <a:gd name="connsiteX4" fmla="*/ 4353325 w 4353325"/>
              <a:gd name="connsiteY4" fmla="*/ 4265835 h 4265835"/>
              <a:gd name="connsiteX5" fmla="*/ 0 w 4353325"/>
              <a:gd name="connsiteY5" fmla="*/ 4265835 h 4265835"/>
              <a:gd name="connsiteX6" fmla="*/ 0 w 4353325"/>
              <a:gd name="connsiteY6" fmla="*/ 3733873 h 4265835"/>
              <a:gd name="connsiteX7" fmla="*/ 0 w 4353325"/>
              <a:gd name="connsiteY7" fmla="*/ 2712923 h 4265835"/>
              <a:gd name="connsiteX8" fmla="*/ 0 w 4353325"/>
              <a:gd name="connsiteY8" fmla="*/ 2176662 h 4265835"/>
              <a:gd name="connsiteX9" fmla="*/ 2176663 w 4353325"/>
              <a:gd name="connsiteY9" fmla="*/ 0 h 426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3325" h="4265835">
                <a:moveTo>
                  <a:pt x="2176663" y="0"/>
                </a:moveTo>
                <a:cubicBezTo>
                  <a:pt x="3378800" y="0"/>
                  <a:pt x="4353325" y="974525"/>
                  <a:pt x="4353325" y="2176662"/>
                </a:cubicBezTo>
                <a:lnTo>
                  <a:pt x="4353325" y="2712923"/>
                </a:lnTo>
                <a:lnTo>
                  <a:pt x="4353325" y="3733873"/>
                </a:lnTo>
                <a:lnTo>
                  <a:pt x="4353325" y="4265835"/>
                </a:lnTo>
                <a:lnTo>
                  <a:pt x="0" y="4265835"/>
                </a:lnTo>
                <a:lnTo>
                  <a:pt x="0" y="3733873"/>
                </a:lnTo>
                <a:lnTo>
                  <a:pt x="0" y="2712923"/>
                </a:lnTo>
                <a:lnTo>
                  <a:pt x="0" y="2176662"/>
                </a:lnTo>
                <a:cubicBezTo>
                  <a:pt x="0" y="974525"/>
                  <a:pt x="974525" y="0"/>
                  <a:pt x="2176663" y="0"/>
                </a:cubicBezTo>
                <a:close/>
              </a:path>
            </a:pathLst>
          </a:custGeom>
          <a:ln w="6350">
            <a:solidFill>
              <a:schemeClr val="tx1"/>
            </a:solidFill>
          </a:ln>
        </p:spPr>
        <p:txBody>
          <a:bodyPr wrap="square" lIns="182880" tIns="914400" rIns="182880" anchor="ctr" anchorCtr="0">
            <a:noAutofit/>
          </a:bodyPr>
          <a:lstStyle>
            <a:lvl1pPr algn="ctr">
              <a:defRPr sz="3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535056" y="1296083"/>
            <a:ext cx="4325112" cy="4265835"/>
          </a:xfrm>
        </p:spPr>
        <p:txBody>
          <a:bodyPr anchor="b" anchorCtr="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F53D6F41-6645-4089-A6BB-7B692A44A4CC}" type="datetime1">
              <a:rPr lang="en-US" smtClean="0"/>
              <a:pPr/>
              <a:t>2/1/2026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911781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523192" y="921782"/>
            <a:ext cx="8012703" cy="1463040"/>
          </a:xfrm>
        </p:spPr>
        <p:txBody>
          <a:bodyPr anchor="b">
            <a:noAutofit/>
          </a:bodyPr>
          <a:lstStyle>
            <a:lvl1pPr algn="l">
              <a:defRPr sz="6000">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523192" y="2533094"/>
            <a:ext cx="8012694" cy="3689909"/>
          </a:xfrm>
        </p:spPr>
        <p:txBody>
          <a:bodyPr anchor="t" anchorCtr="0">
            <a:normAutofit/>
          </a:bodyPr>
          <a:lstStyle>
            <a:lvl1pPr marL="0" indent="0" algn="l">
              <a:buFont typeface="Arial" panose="020B0604020202020204" pitchFamily="34" charset="0"/>
              <a:buNone/>
              <a:defRPr sz="1800">
                <a:solidFill>
                  <a:schemeClr val="tx1"/>
                </a:solidFill>
              </a:defRPr>
            </a:lvl1pPr>
            <a:lvl2pPr algn="l">
              <a:defRPr sz="1600">
                <a:solidFill>
                  <a:schemeClr val="tx1"/>
                </a:solidFill>
              </a:defRPr>
            </a:lvl2pPr>
            <a:lvl3pPr algn="l">
              <a:defRPr sz="1400">
                <a:solidFill>
                  <a:schemeClr val="tx1"/>
                </a:solidFill>
              </a:defRPr>
            </a:lvl3pPr>
            <a:lvl4pPr algn="l">
              <a:defRPr sz="1200">
                <a:solidFill>
                  <a:schemeClr val="tx1"/>
                </a:solidFill>
              </a:defRPr>
            </a:lvl4pPr>
            <a:lvl5pPr algn="l">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8A60B404-9532-4DA8-8A40-EC339A5BE635}" type="datetime1">
              <a:rPr lang="en-US" smtClean="0"/>
              <a:pPr/>
              <a:t>2/1/2026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8" name="Straight Connector 7">
            <a:extLst>
              <a:ext uri="{FF2B5EF4-FFF2-40B4-BE49-F238E27FC236}">
                <a16:creationId xmlns:a16="http://schemas.microsoft.com/office/drawing/2014/main" id="{B899D92D-13BB-E0E1-DD69-482838D5372B}"/>
              </a:ext>
              <a:ext uri="{C183D7F6-B498-43B3-948B-1728B52AA6E4}">
                <adec:decorative xmlns:adec="http://schemas.microsoft.com/office/drawing/2017/decorative" val="1"/>
              </a:ext>
            </a:extLst>
          </p:cNvPr>
          <p:cNvCxnSpPr>
            <a:cxnSpLocks/>
          </p:cNvCxnSpPr>
          <p:nvPr userDrawn="1"/>
        </p:nvCxnSpPr>
        <p:spPr>
          <a:xfrm>
            <a:off x="10668807"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282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3">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4E9710-FA87-30E3-20CB-80AEB3E8C2A9}"/>
              </a:ext>
            </a:extLst>
          </p:cNvPr>
          <p:cNvSpPr>
            <a:spLocks noGrp="1"/>
          </p:cNvSpPr>
          <p:nvPr>
            <p:ph type="title"/>
          </p:nvPr>
        </p:nvSpPr>
        <p:spPr>
          <a:xfrm>
            <a:off x="2060880" y="365760"/>
            <a:ext cx="9292920" cy="1116811"/>
          </a:xfrm>
        </p:spPr>
        <p:txBody>
          <a:bodyPr/>
          <a:lstStyle>
            <a:lvl1pPr>
              <a:defRPr>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2" name="Content Placeholder 7">
            <a:extLst>
              <a:ext uri="{FF2B5EF4-FFF2-40B4-BE49-F238E27FC236}">
                <a16:creationId xmlns:a16="http://schemas.microsoft.com/office/drawing/2014/main" id="{D0E17293-F2D5-8A51-CB65-CFF771731061}"/>
              </a:ext>
            </a:extLst>
          </p:cNvPr>
          <p:cNvSpPr>
            <a:spLocks noGrp="1"/>
          </p:cNvSpPr>
          <p:nvPr>
            <p:ph sz="quarter" idx="14"/>
          </p:nvPr>
        </p:nvSpPr>
        <p:spPr>
          <a:xfrm>
            <a:off x="2066409" y="1986161"/>
            <a:ext cx="9284368" cy="4236841"/>
          </a:xfrm>
        </p:spPr>
        <p:txBody>
          <a:bodyPr/>
          <a:lstStyle>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29247CA6-BC1D-429A-A289-4E939E49554A}" type="datetime1">
              <a:rPr lang="en-US" smtClean="0"/>
              <a:pPr/>
              <a:t>2/1/2026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7" name="Straight Connector 6">
            <a:extLst>
              <a:ext uri="{FF2B5EF4-FFF2-40B4-BE49-F238E27FC236}">
                <a16:creationId xmlns:a16="http://schemas.microsoft.com/office/drawing/2014/main" id="{AC7AD265-7A5D-626D-3F70-B7BA0D0172D9}"/>
              </a:ext>
            </a:extLst>
          </p:cNvPr>
          <p:cNvCxnSpPr>
            <a:cxnSpLocks/>
          </p:cNvCxnSpPr>
          <p:nvPr userDrawn="1"/>
        </p:nvCxnSpPr>
        <p:spPr>
          <a:xfrm flipV="1">
            <a:off x="137160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7140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a:xfrm>
            <a:off x="1060704" y="4608576"/>
            <a:ext cx="4169664" cy="1609344"/>
          </a:xfrm>
        </p:spPr>
        <p:txBody>
          <a:bodyPr anchor="t" anchorCtr="0">
            <a:noAutofit/>
          </a:bodyPr>
          <a:lstStyle>
            <a:lvl1pPr algn="ctr">
              <a:defRPr sz="44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Picture Placeholder 7">
            <a:extLst>
              <a:ext uri="{FF2B5EF4-FFF2-40B4-BE49-F238E27FC236}">
                <a16:creationId xmlns:a16="http://schemas.microsoft.com/office/drawing/2014/main" id="{4E5AAB3D-814D-597A-6ADE-F522A8116DCD}"/>
              </a:ext>
            </a:extLst>
          </p:cNvPr>
          <p:cNvSpPr>
            <a:spLocks noGrp="1"/>
          </p:cNvSpPr>
          <p:nvPr>
            <p:ph type="pic" idx="13" hasCustomPrompt="1"/>
          </p:nvPr>
        </p:nvSpPr>
        <p:spPr>
          <a:xfrm>
            <a:off x="1257301" y="1097280"/>
            <a:ext cx="3776470" cy="3168100"/>
          </a:xfrm>
          <a:custGeom>
            <a:avLst/>
            <a:gdLst>
              <a:gd name="connsiteX0" fmla="*/ 1888235 w 3776470"/>
              <a:gd name="connsiteY0" fmla="*/ 0 h 3168100"/>
              <a:gd name="connsiteX1" fmla="*/ 3776470 w 3776470"/>
              <a:gd name="connsiteY1" fmla="*/ 1888235 h 3168100"/>
              <a:gd name="connsiteX2" fmla="*/ 3776470 w 3776470"/>
              <a:gd name="connsiteY2" fmla="*/ 3168100 h 3168100"/>
              <a:gd name="connsiteX3" fmla="*/ 0 w 3776470"/>
              <a:gd name="connsiteY3" fmla="*/ 3168100 h 3168100"/>
              <a:gd name="connsiteX4" fmla="*/ 0 w 3776470"/>
              <a:gd name="connsiteY4" fmla="*/ 1888235 h 3168100"/>
              <a:gd name="connsiteX5" fmla="*/ 1888235 w 3776470"/>
              <a:gd name="connsiteY5" fmla="*/ 0 h 316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6470" h="3168100">
                <a:moveTo>
                  <a:pt x="1888235" y="0"/>
                </a:moveTo>
                <a:cubicBezTo>
                  <a:pt x="2931078" y="0"/>
                  <a:pt x="3776470" y="845392"/>
                  <a:pt x="3776470" y="1888235"/>
                </a:cubicBezTo>
                <a:lnTo>
                  <a:pt x="3776470" y="3168100"/>
                </a:lnTo>
                <a:lnTo>
                  <a:pt x="0" y="3168100"/>
                </a:lnTo>
                <a:lnTo>
                  <a:pt x="0" y="1888235"/>
                </a:lnTo>
                <a:cubicBezTo>
                  <a:pt x="0" y="845392"/>
                  <a:pt x="845392" y="0"/>
                  <a:pt x="1888235"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6350">
            <a:solidFill>
              <a:schemeClr val="tx1"/>
            </a:solidFill>
          </a:ln>
        </p:spPr>
        <p:txBody>
          <a:bodyPr wrap="square">
            <a:noAutofit/>
          </a:bodyPr>
          <a:lstStyle>
            <a:lvl1pPr marL="0" indent="0">
              <a:buFont typeface="Arial" panose="020B0604020202020204" pitchFamily="34" charse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a:xfrm>
            <a:off x="7141464" y="841248"/>
            <a:ext cx="4215384" cy="5330952"/>
          </a:xfrm>
        </p:spPr>
        <p:txBody>
          <a:bodyPr anchor="ctr"/>
          <a:lstStyle>
            <a:lvl1pPr algn="ctr">
              <a:defRPr>
                <a:solidFill>
                  <a:schemeClr val="tx1"/>
                </a:solidFill>
              </a:defRPr>
            </a:lvl1pPr>
            <a:lvl2pPr algn="ctr">
              <a:defRPr>
                <a:solidFill>
                  <a:schemeClr val="tx1"/>
                </a:solidFill>
              </a:defRPr>
            </a:lvl2pPr>
            <a:lvl3pPr algn="ctr">
              <a:defRPr>
                <a:solidFill>
                  <a:schemeClr val="tx1"/>
                </a:solidFill>
              </a:defRPr>
            </a:lvl3pPr>
            <a:lvl4pPr algn="ctr">
              <a:defRPr>
                <a:solidFill>
                  <a:schemeClr val="tx1"/>
                </a:solidFill>
              </a:defRPr>
            </a:lvl4pPr>
            <a:lvl5pPr algn="ct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lvl1pPr>
              <a:defRPr>
                <a:solidFill>
                  <a:schemeClr val="tx1"/>
                </a:solidFill>
              </a:defRPr>
            </a:lvl1pPr>
          </a:lstStyle>
          <a:p>
            <a:fld id="{75E16723-2C2F-40DB-89B2-A94AAE77E75C}" type="datetime1">
              <a:rPr lang="en-US" smtClean="0"/>
              <a:pPr/>
              <a:t>2/1/2026</a:t>
            </a:fld>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lvl1pPr>
              <a:defRPr>
                <a:solidFill>
                  <a:schemeClr val="tx1"/>
                </a:solidFill>
              </a:defRPr>
            </a:lvl1pPr>
          </a:lstStyle>
          <a:p>
            <a:fld id="{2DE90F28-AFBB-4AB2-AA79-6D3F72ED131B}" type="slidenum">
              <a:rPr lang="en-US" smtClean="0"/>
              <a:pPr/>
              <a:t>‹Nº›</a:t>
            </a:fld>
            <a:endParaRPr lang="en-US"/>
          </a:p>
        </p:txBody>
      </p:sp>
      <p:cxnSp>
        <p:nvCxnSpPr>
          <p:cNvPr id="7" name="Straight Connector 6">
            <a:extLst>
              <a:ext uri="{FF2B5EF4-FFF2-40B4-BE49-F238E27FC236}">
                <a16:creationId xmlns:a16="http://schemas.microsoft.com/office/drawing/2014/main" id="{ECD2C868-CE73-A5B1-1389-62A23B14E008}"/>
              </a:ext>
              <a:ext uri="{C183D7F6-B498-43B3-948B-1728B52AA6E4}">
                <adec:decorative xmlns:adec="http://schemas.microsoft.com/office/drawing/2017/decorative" val="1"/>
              </a:ext>
            </a:extLst>
          </p:cNvPr>
          <p:cNvCxnSpPr>
            <a:cxnSpLocks/>
          </p:cNvCxnSpPr>
          <p:nvPr/>
        </p:nvCxnSpPr>
        <p:spPr>
          <a:xfrm>
            <a:off x="6297086"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944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8200" y="365760"/>
            <a:ext cx="10515600" cy="1116811"/>
          </a:xfrm>
        </p:spPr>
        <p:txBody>
          <a:bodyPr/>
          <a:lstStyle>
            <a:lvl1pPr>
              <a:defRPr>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D3196D68-1BE9-332F-CE83-CA191A09639C}"/>
              </a:ext>
            </a:extLst>
          </p:cNvPr>
          <p:cNvSpPr>
            <a:spLocks noGrp="1"/>
          </p:cNvSpPr>
          <p:nvPr>
            <p:ph sz="quarter" idx="13"/>
          </p:nvPr>
        </p:nvSpPr>
        <p:spPr>
          <a:xfrm>
            <a:off x="838200" y="2395538"/>
            <a:ext cx="10515600" cy="4097337"/>
          </a:xfrm>
        </p:spPr>
        <p:txBody>
          <a:bodyPr/>
          <a:lstStyle>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990E4242-8CA0-457D-B3B1-7D78B4164321}" type="datetime1">
              <a:rPr lang="en-US" smtClean="0"/>
              <a:pPr/>
              <a:t>2/1/2026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18348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onten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4EF7E11-76D4-64FA-465B-165405450121}"/>
              </a:ext>
            </a:extLst>
          </p:cNvPr>
          <p:cNvSpPr>
            <a:spLocks noGrp="1"/>
          </p:cNvSpPr>
          <p:nvPr>
            <p:ph type="title"/>
          </p:nvPr>
        </p:nvSpPr>
        <p:spPr>
          <a:xfrm>
            <a:off x="1285947" y="1296083"/>
            <a:ext cx="4353325" cy="4265835"/>
          </a:xfrm>
          <a:custGeom>
            <a:avLst/>
            <a:gdLst>
              <a:gd name="connsiteX0" fmla="*/ 2176663 w 4353325"/>
              <a:gd name="connsiteY0" fmla="*/ 0 h 4265835"/>
              <a:gd name="connsiteX1" fmla="*/ 4353325 w 4353325"/>
              <a:gd name="connsiteY1" fmla="*/ 2176662 h 4265835"/>
              <a:gd name="connsiteX2" fmla="*/ 4353325 w 4353325"/>
              <a:gd name="connsiteY2" fmla="*/ 2712923 h 4265835"/>
              <a:gd name="connsiteX3" fmla="*/ 4353325 w 4353325"/>
              <a:gd name="connsiteY3" fmla="*/ 3733873 h 4265835"/>
              <a:gd name="connsiteX4" fmla="*/ 4353325 w 4353325"/>
              <a:gd name="connsiteY4" fmla="*/ 4265835 h 4265835"/>
              <a:gd name="connsiteX5" fmla="*/ 0 w 4353325"/>
              <a:gd name="connsiteY5" fmla="*/ 4265835 h 4265835"/>
              <a:gd name="connsiteX6" fmla="*/ 0 w 4353325"/>
              <a:gd name="connsiteY6" fmla="*/ 3733873 h 4265835"/>
              <a:gd name="connsiteX7" fmla="*/ 0 w 4353325"/>
              <a:gd name="connsiteY7" fmla="*/ 2712923 h 4265835"/>
              <a:gd name="connsiteX8" fmla="*/ 0 w 4353325"/>
              <a:gd name="connsiteY8" fmla="*/ 2176662 h 4265835"/>
              <a:gd name="connsiteX9" fmla="*/ 2176663 w 4353325"/>
              <a:gd name="connsiteY9" fmla="*/ 0 h 426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3325" h="4265835">
                <a:moveTo>
                  <a:pt x="2176663" y="0"/>
                </a:moveTo>
                <a:cubicBezTo>
                  <a:pt x="3378800" y="0"/>
                  <a:pt x="4353325" y="974525"/>
                  <a:pt x="4353325" y="2176662"/>
                </a:cubicBezTo>
                <a:lnTo>
                  <a:pt x="4353325" y="2712923"/>
                </a:lnTo>
                <a:lnTo>
                  <a:pt x="4353325" y="3733873"/>
                </a:lnTo>
                <a:lnTo>
                  <a:pt x="4353325" y="4265835"/>
                </a:lnTo>
                <a:lnTo>
                  <a:pt x="0" y="4265835"/>
                </a:lnTo>
                <a:lnTo>
                  <a:pt x="0" y="3733873"/>
                </a:lnTo>
                <a:lnTo>
                  <a:pt x="0" y="2712923"/>
                </a:lnTo>
                <a:lnTo>
                  <a:pt x="0" y="2176662"/>
                </a:lnTo>
                <a:cubicBezTo>
                  <a:pt x="0" y="974525"/>
                  <a:pt x="974525" y="0"/>
                  <a:pt x="2176663" y="0"/>
                </a:cubicBezTo>
                <a:close/>
              </a:path>
            </a:pathLst>
          </a:custGeom>
          <a:ln w="6350">
            <a:solidFill>
              <a:schemeClr val="tx1"/>
            </a:solidFill>
          </a:ln>
        </p:spPr>
        <p:txBody>
          <a:bodyPr wrap="square" lIns="182880" tIns="914400" rIns="182880" anchor="ctr" anchorCtr="0">
            <a:noAutofit/>
          </a:bodyPr>
          <a:lstStyle>
            <a:lvl1pPr algn="ctr">
              <a:defRPr sz="3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535056" y="3102182"/>
            <a:ext cx="4325112" cy="2459736"/>
          </a:xfrm>
        </p:spPr>
        <p:txBody>
          <a:bodyPr anchor="b" anchorCtr="0"/>
          <a:lstStyle>
            <a:lvl1pPr marL="0" indent="0">
              <a:buNone/>
              <a:defRPr>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F53D6F41-6645-4089-A6BB-7B692A44A4CC}" type="datetime1">
              <a:rPr lang="en-US" smtClean="0"/>
              <a:pPr/>
              <a:t>2/1/2026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941962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86384" y="2615184"/>
            <a:ext cx="3813048" cy="3557016"/>
          </a:xfrm>
        </p:spPr>
        <p:txBody>
          <a:bodyPr>
            <a:normAutofit/>
          </a:bodyPr>
          <a:lstStyle>
            <a:lvl1pPr>
              <a:defRPr sz="3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841248"/>
            <a:ext cx="4956175" cy="3556000"/>
          </a:xfrm>
        </p:spPr>
        <p:txBody>
          <a:bodyPr/>
          <a:lstStyle>
            <a:lvl1pPr>
              <a:defRPr>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58B73AF-3955-4569-8B4F-B329360A9CBD}" type="datetime1">
              <a:rPr lang="en-US" smtClean="0"/>
              <a:pPr/>
              <a:t>2/1/2026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EF4378AB-83E7-8777-F6CD-8F19BA4FEE73}"/>
              </a:ext>
              <a:ext uri="{C183D7F6-B498-43B3-948B-1728B52AA6E4}">
                <adec:decorative xmlns:adec="http://schemas.microsoft.com/office/drawing/2017/decorative" val="1"/>
              </a:ext>
            </a:extLst>
          </p:cNvPr>
          <p:cNvCxnSpPr>
            <a:cxnSpLocks/>
          </p:cNvCxnSpPr>
          <p:nvPr/>
        </p:nvCxnSpPr>
        <p:spPr>
          <a:xfrm flipV="1">
            <a:off x="5016203"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7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358617"/>
            <a:ext cx="4145582" cy="4818062"/>
          </a:xfrm>
        </p:spPr>
        <p:txBody>
          <a:bodyPr>
            <a:normAutofit/>
          </a:bodyPr>
          <a:lstStyle>
            <a:lvl1pPr>
              <a:defRPr sz="3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723954" y="841248"/>
            <a:ext cx="5681662" cy="4818062"/>
          </a:xfrm>
        </p:spPr>
        <p:txBody>
          <a:bodyPr/>
          <a:lstStyle>
            <a:lvl1pPr>
              <a:defRPr>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8695276D-BBED-48BC-B459-1E9A16CF46CD}" type="datetime1">
              <a:rPr lang="en-US" smtClean="0"/>
              <a:pPr/>
              <a:t>2/1/2026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7E04C821-A160-CE80-AFE2-D2549F9F2A41}"/>
              </a:ext>
              <a:ext uri="{C183D7F6-B498-43B3-948B-1728B52AA6E4}">
                <adec:decorative xmlns:adec="http://schemas.microsoft.com/office/drawing/2017/decorative" val="1"/>
              </a:ext>
            </a:extLst>
          </p:cNvPr>
          <p:cNvCxnSpPr>
            <a:cxnSpLocks/>
          </p:cNvCxnSpPr>
          <p:nvPr userDrawn="1"/>
        </p:nvCxnSpPr>
        <p:spPr>
          <a:xfrm flipV="1">
            <a:off x="5250118"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4378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841248"/>
            <a:ext cx="2999232" cy="5184648"/>
          </a:xfrm>
        </p:spPr>
        <p:txBody>
          <a:bodyPr anchor="t" anchorCtr="0">
            <a:normAutofit/>
          </a:bodyPr>
          <a:lstStyle>
            <a:lvl1pPr>
              <a:defRPr sz="3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666926" y="841248"/>
            <a:ext cx="6260154" cy="5184648"/>
          </a:xfrm>
        </p:spPr>
        <p:txBody>
          <a:bodyPr/>
          <a:lstStyle>
            <a:lvl1pPr>
              <a:defRPr>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B0ADC593-EA98-4C39-A75F-3F3A9C691019}" type="datetime1">
              <a:rPr lang="en-US" smtClean="0"/>
              <a:pPr/>
              <a:t>2/1/2026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C8293A07-68F2-BD10-B738-E87F3F3D8CF3}"/>
              </a:ext>
              <a:ext uri="{C183D7F6-B498-43B3-948B-1728B52AA6E4}">
                <adec:decorative xmlns:adec="http://schemas.microsoft.com/office/drawing/2017/decorative" val="1"/>
              </a:ext>
            </a:extLst>
          </p:cNvPr>
          <p:cNvCxnSpPr>
            <a:cxnSpLocks/>
          </p:cNvCxnSpPr>
          <p:nvPr/>
        </p:nvCxnSpPr>
        <p:spPr>
          <a:xfrm flipV="1">
            <a:off x="418221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309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831152" y="990511"/>
            <a:ext cx="2565593" cy="1858941"/>
          </a:xfrm>
        </p:spPr>
        <p:txBody>
          <a:bodyPr anchor="b"/>
          <a:lstStyle>
            <a:lvl1pPr>
              <a:defRPr lang="en-US" sz="3200" kern="1200" dirty="0">
                <a:solidFill>
                  <a:schemeClr val="tx1"/>
                </a:solidFill>
                <a:latin typeface="+mj-lt"/>
                <a:ea typeface="+mj-ea"/>
                <a:cs typeface="+mj-cs"/>
              </a:defRPr>
            </a:lvl1pPr>
          </a:lstStyle>
          <a:p>
            <a:r>
              <a:rPr lang="en-US"/>
              <a:t>Click to edit Master title style</a:t>
            </a:r>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0"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lvl1pPr marL="0" indent="0">
              <a:buFont typeface="Arial" panose="020B0604020202020204" pitchFamily="34" charset="0"/>
              <a:buNone/>
              <a:defRPr/>
            </a:lvl1pPr>
          </a:lstStyle>
          <a:p>
            <a:r>
              <a:rPr lang="en-US"/>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832271" y="3011335"/>
            <a:ext cx="2559977" cy="2656250"/>
          </a:xfrm>
        </p:spPr>
        <p:txBody>
          <a:bodyPr vert="horz" lIns="91440" tIns="45720" rIns="91440" bIns="45720" rtlCol="0">
            <a:normAutofit/>
          </a:bodyPr>
          <a:lstStyle>
            <a:lvl1pPr marL="0" indent="0">
              <a:buNone/>
              <a:defRPr lang="en-US"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5">
            <a:extLst>
              <a:ext uri="{FF2B5EF4-FFF2-40B4-BE49-F238E27FC236}">
                <a16:creationId xmlns:a16="http://schemas.microsoft.com/office/drawing/2014/main" id="{8BD5A515-9970-0784-7927-52F94C270B46}"/>
              </a:ext>
            </a:extLst>
          </p:cNvPr>
          <p:cNvSpPr>
            <a:spLocks noGrp="1"/>
          </p:cNvSpPr>
          <p:nvPr>
            <p:ph type="ftr" sz="quarter" idx="16"/>
          </p:nvPr>
        </p:nvSpPr>
        <p:spPr>
          <a:xfrm rot="5400000">
            <a:off x="10292564" y="1592958"/>
            <a:ext cx="2973522" cy="365125"/>
          </a:xfrm>
        </p:spPr>
        <p:txBody>
          <a:bodyPr/>
          <a:lstStyle>
            <a:lvl1pPr algn="l">
              <a:defRPr>
                <a:solidFill>
                  <a:schemeClr val="tx1"/>
                </a:solidFill>
              </a:defRPr>
            </a:lvl1pPr>
          </a:lstStyle>
          <a:p>
            <a:r>
              <a:rPr lang="en-US"/>
              <a:t>Sample Footer Text</a:t>
            </a:r>
          </a:p>
        </p:txBody>
      </p:sp>
      <p:sp>
        <p:nvSpPr>
          <p:cNvPr id="9" name="Date Placeholder 4">
            <a:extLst>
              <a:ext uri="{FF2B5EF4-FFF2-40B4-BE49-F238E27FC236}">
                <a16:creationId xmlns:a16="http://schemas.microsoft.com/office/drawing/2014/main" id="{8523CCEC-6BB2-B704-95E2-87FED823C5BD}"/>
              </a:ext>
            </a:extLst>
          </p:cNvPr>
          <p:cNvSpPr>
            <a:spLocks noGrp="1"/>
          </p:cNvSpPr>
          <p:nvPr>
            <p:ph type="dt" sz="half" idx="15"/>
          </p:nvPr>
        </p:nvSpPr>
        <p:spPr>
          <a:xfrm rot="5400000">
            <a:off x="10425981" y="4687095"/>
            <a:ext cx="2706690" cy="365125"/>
          </a:xfrm>
        </p:spPr>
        <p:txBody>
          <a:bodyPr/>
          <a:lstStyle>
            <a:lvl1pPr>
              <a:defRPr>
                <a:solidFill>
                  <a:schemeClr val="tx1"/>
                </a:solidFill>
              </a:defRPr>
            </a:lvl1pPr>
          </a:lstStyle>
          <a:p>
            <a:fld id="{7FA43F5B-065E-43CE-B3FD-98C48A6F94D7}" type="datetime1">
              <a:rPr lang="en-US" smtClean="0"/>
              <a:pPr/>
              <a:t>2/1/2026</a:t>
            </a:fld>
            <a:endParaRPr lang="en-US"/>
          </a:p>
        </p:txBody>
      </p:sp>
      <p:sp>
        <p:nvSpPr>
          <p:cNvPr id="11" name="Slide Number Placeholder 6">
            <a:extLst>
              <a:ext uri="{FF2B5EF4-FFF2-40B4-BE49-F238E27FC236}">
                <a16:creationId xmlns:a16="http://schemas.microsoft.com/office/drawing/2014/main" id="{1208465C-8C77-73BF-D18F-D01907BAC864}"/>
              </a:ext>
            </a:extLst>
          </p:cNvPr>
          <p:cNvSpPr>
            <a:spLocks noGrp="1"/>
          </p:cNvSpPr>
          <p:nvPr>
            <p:ph type="sldNum" sz="quarter" idx="17"/>
          </p:nvPr>
        </p:nvSpPr>
        <p:spPr>
          <a:xfrm>
            <a:off x="11512296" y="6356350"/>
            <a:ext cx="574620" cy="365125"/>
          </a:xfrm>
        </p:spPr>
        <p:txBody>
          <a:bodyPr/>
          <a:lstStyle>
            <a:lvl1pPr>
              <a:defRPr>
                <a:solidFill>
                  <a:schemeClr val="tx1"/>
                </a:solidFill>
              </a:defRPr>
            </a:lvl1pPr>
          </a:lstStyle>
          <a:p>
            <a:fld id="{2DE90F28-AFBB-4AB2-AA79-6D3F72ED131B}" type="slidenum">
              <a:rPr lang="en-US" smtClean="0"/>
              <a:pPr/>
              <a:t>‹Nº›</a:t>
            </a:fld>
            <a:endParaRPr lang="en-US"/>
          </a:p>
        </p:txBody>
      </p:sp>
      <p:cxnSp>
        <p:nvCxnSpPr>
          <p:cNvPr id="3" name="Straight Connector 2">
            <a:extLst>
              <a:ext uri="{FF2B5EF4-FFF2-40B4-BE49-F238E27FC236}">
                <a16:creationId xmlns:a16="http://schemas.microsoft.com/office/drawing/2014/main" id="{50E2A219-E459-07B3-1ED3-CBF7D239BE08}"/>
              </a:ext>
              <a:ext uri="{C183D7F6-B498-43B3-948B-1728B52AA6E4}">
                <adec:decorative xmlns:adec="http://schemas.microsoft.com/office/drawing/2017/decorative" val="1"/>
              </a:ext>
            </a:extLst>
          </p:cNvPr>
          <p:cNvCxnSpPr>
            <a:cxnSpLocks/>
          </p:cNvCxnSpPr>
          <p:nvPr userDrawn="1"/>
        </p:nvCxnSpPr>
        <p:spPr>
          <a:xfrm>
            <a:off x="832057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23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6C4595-90D4-94E6-CEBA-82807457D2BE}"/>
              </a:ext>
            </a:extLst>
          </p:cNvPr>
          <p:cNvSpPr>
            <a:spLocks noGrp="1"/>
          </p:cNvSpPr>
          <p:nvPr>
            <p:ph type="title"/>
          </p:nvPr>
        </p:nvSpPr>
        <p:spPr>
          <a:xfrm>
            <a:off x="731520" y="365760"/>
            <a:ext cx="10741152" cy="1132258"/>
          </a:xfrm>
        </p:spPr>
        <p:txBody>
          <a:bodyPr/>
          <a:lstStyle/>
          <a:p>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1520" y="1658679"/>
            <a:ext cx="10780776" cy="4925000"/>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EEE6A364-A39C-470E-B89A-9BD899585684}" type="datetime1">
              <a:rPr lang="en-US" smtClean="0"/>
              <a:pPr/>
              <a:t>2/1/2026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1699714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697" y="990511"/>
            <a:ext cx="2724240" cy="1858941"/>
          </a:xfrm>
        </p:spPr>
        <p:txBody>
          <a:bodyPr anchor="b"/>
          <a:lstStyle>
            <a:lvl1pPr>
              <a:defRPr lang="en-US" sz="3200" kern="1200" dirty="0">
                <a:solidFill>
                  <a:schemeClr val="tx1"/>
                </a:solidFill>
                <a:latin typeface="+mj-lt"/>
                <a:ea typeface="+mj-ea"/>
                <a:cs typeface="+mj-cs"/>
              </a:defRPr>
            </a:lvl1pPr>
          </a:lstStyle>
          <a:p>
            <a:r>
              <a:rPr lang="en-US"/>
              <a:t>Click to edit Master title style</a:t>
            </a:r>
          </a:p>
        </p:txBody>
      </p:sp>
      <p:sp>
        <p:nvSpPr>
          <p:cNvPr id="3" name="Footer Placeholder 5">
            <a:extLst>
              <a:ext uri="{FF2B5EF4-FFF2-40B4-BE49-F238E27FC236}">
                <a16:creationId xmlns:a16="http://schemas.microsoft.com/office/drawing/2014/main" id="{8B89DDCA-87DB-0908-C1FE-D16DEF719208}"/>
              </a:ext>
            </a:extLst>
          </p:cNvPr>
          <p:cNvSpPr>
            <a:spLocks noGrp="1"/>
          </p:cNvSpPr>
          <p:nvPr>
            <p:ph type="ftr" sz="quarter" idx="16"/>
          </p:nvPr>
        </p:nvSpPr>
        <p:spPr>
          <a:xfrm rot="16200000" flipH="1">
            <a:off x="-1131161" y="1592957"/>
            <a:ext cx="2973522" cy="365125"/>
          </a:xfrm>
        </p:spPr>
        <p:txBody>
          <a:bodyPr/>
          <a:lstStyle>
            <a:lvl1pPr>
              <a:defRPr>
                <a:solidFill>
                  <a:schemeClr val="tx1"/>
                </a:solidFill>
              </a:defRPr>
            </a:lvl1pPr>
          </a:lstStyle>
          <a:p>
            <a:r>
              <a:rPr lang="en-US"/>
              <a:t>Sample Footer Text</a:t>
            </a:r>
          </a:p>
        </p:txBody>
      </p:sp>
      <p:sp>
        <p:nvSpPr>
          <p:cNvPr id="4" name="Date Placeholder 4">
            <a:extLst>
              <a:ext uri="{FF2B5EF4-FFF2-40B4-BE49-F238E27FC236}">
                <a16:creationId xmlns:a16="http://schemas.microsoft.com/office/drawing/2014/main" id="{8EBE519D-028D-D854-9791-84D8B687B3A9}"/>
              </a:ext>
            </a:extLst>
          </p:cNvPr>
          <p:cNvSpPr>
            <a:spLocks noGrp="1"/>
          </p:cNvSpPr>
          <p:nvPr>
            <p:ph type="dt" sz="half" idx="15"/>
          </p:nvPr>
        </p:nvSpPr>
        <p:spPr>
          <a:xfrm rot="16200000" flipH="1">
            <a:off x="-997746" y="4594946"/>
            <a:ext cx="2706690" cy="365125"/>
          </a:xfrm>
        </p:spPr>
        <p:txBody>
          <a:bodyPr/>
          <a:lstStyle>
            <a:lvl1pPr algn="l">
              <a:defRPr>
                <a:solidFill>
                  <a:schemeClr val="tx1"/>
                </a:solidFill>
              </a:defRPr>
            </a:lvl1pPr>
          </a:lstStyle>
          <a:p>
            <a:fld id="{7FA43F5B-065E-43CE-B3FD-98C48A6F94D7}" type="datetime1">
              <a:rPr lang="en-US" smtClean="0"/>
              <a:pPr/>
              <a:t>2/1/2026</a:t>
            </a:fld>
            <a:endParaRPr lang="en-US"/>
          </a:p>
        </p:txBody>
      </p:sp>
      <p:sp>
        <p:nvSpPr>
          <p:cNvPr id="9" name="Slide Number Placeholder 6">
            <a:extLst>
              <a:ext uri="{FF2B5EF4-FFF2-40B4-BE49-F238E27FC236}">
                <a16:creationId xmlns:a16="http://schemas.microsoft.com/office/drawing/2014/main" id="{EAF697B0-B4E5-EE0F-75F1-242A9E4FB1F7}"/>
              </a:ext>
            </a:extLst>
          </p:cNvPr>
          <p:cNvSpPr>
            <a:spLocks noGrp="1"/>
          </p:cNvSpPr>
          <p:nvPr>
            <p:ph type="sldNum" sz="quarter" idx="17"/>
          </p:nvPr>
        </p:nvSpPr>
        <p:spPr>
          <a:xfrm>
            <a:off x="88569" y="6264201"/>
            <a:ext cx="574620" cy="365125"/>
          </a:xfrm>
        </p:spPr>
        <p:txBody>
          <a:bodyPr/>
          <a:lstStyle>
            <a:lvl1pPr>
              <a:defRPr>
                <a:solidFill>
                  <a:schemeClr val="tx1"/>
                </a:solidFill>
              </a:defRPr>
            </a:lvl1pPr>
          </a:lstStyle>
          <a:p>
            <a:fld id="{2DE90F28-AFBB-4AB2-AA79-6D3F72ED131B}" type="slidenum">
              <a:rPr lang="en-US" smtClean="0"/>
              <a:pPr/>
              <a:t>‹Nº›</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6690" y="3011335"/>
            <a:ext cx="2718277" cy="2656250"/>
          </a:xfrm>
        </p:spPr>
        <p:txBody>
          <a:bodyPr vert="horz" lIns="91440" tIns="45720" rIns="91440" bIns="45720" rtlCol="0">
            <a:normAutofit/>
          </a:bodyPr>
          <a:lstStyle>
            <a:lvl1pPr marL="0" indent="0">
              <a:buNone/>
              <a:defRPr lang="en-US"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3865677"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lvl1pPr marL="0" indent="0">
              <a:buFont typeface="Arial" panose="020B0604020202020204" pitchFamily="34" charset="0"/>
              <a:buNone/>
              <a:defRPr/>
            </a:lvl1pPr>
          </a:lstStyle>
          <a:p>
            <a:r>
              <a:rPr lang="en-US"/>
              <a:t> </a:t>
            </a:r>
          </a:p>
        </p:txBody>
      </p:sp>
      <p:cxnSp>
        <p:nvCxnSpPr>
          <p:cNvPr id="5" name="Straight Connector 4">
            <a:extLst>
              <a:ext uri="{FF2B5EF4-FFF2-40B4-BE49-F238E27FC236}">
                <a16:creationId xmlns:a16="http://schemas.microsoft.com/office/drawing/2014/main" id="{EA233B23-1BCB-72C2-12F6-A6A2A66483EC}"/>
              </a:ext>
              <a:ext uri="{C183D7F6-B498-43B3-948B-1728B52AA6E4}">
                <adec:decorative xmlns:adec="http://schemas.microsoft.com/office/drawing/2017/decorative" val="1"/>
              </a:ext>
            </a:extLst>
          </p:cNvPr>
          <p:cNvCxnSpPr>
            <a:cxnSpLocks/>
          </p:cNvCxnSpPr>
          <p:nvPr userDrawn="1"/>
        </p:nvCxnSpPr>
        <p:spPr>
          <a:xfrm>
            <a:off x="3859058"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6908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3520" y="548640"/>
            <a:ext cx="6093225" cy="1143000"/>
          </a:xfrm>
        </p:spPr>
        <p:txBody>
          <a:bodyPr anchor="b">
            <a:no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793885"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3520" y="1828800"/>
            <a:ext cx="6071616" cy="448970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 name="Straight Connector 2">
            <a:extLst>
              <a:ext uri="{FF2B5EF4-FFF2-40B4-BE49-F238E27FC236}">
                <a16:creationId xmlns:a16="http://schemas.microsoft.com/office/drawing/2014/main" id="{DF483F68-3490-71E7-A7DA-DA46BC485F75}"/>
              </a:ext>
              <a:ext uri="{C183D7F6-B498-43B3-948B-1728B52AA6E4}">
                <adec:decorative xmlns:adec="http://schemas.microsoft.com/office/drawing/2017/decorative" val="1"/>
              </a:ext>
            </a:extLst>
          </p:cNvPr>
          <p:cNvCxnSpPr>
            <a:cxnSpLocks/>
          </p:cNvCxnSpPr>
          <p:nvPr/>
        </p:nvCxnSpPr>
        <p:spPr>
          <a:xfrm>
            <a:off x="4797154"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59345FA4-0621-D8F1-73D0-046B7F4D7713}"/>
              </a:ext>
            </a:extLst>
          </p:cNvPr>
          <p:cNvSpPr>
            <a:spLocks noGrp="1"/>
          </p:cNvSpPr>
          <p:nvPr>
            <p:ph type="dt" sz="half" idx="15"/>
          </p:nvPr>
        </p:nvSpPr>
        <p:spPr>
          <a:xfrm rot="5400000">
            <a:off x="10425981" y="4687095"/>
            <a:ext cx="2706690" cy="365125"/>
          </a:xfrm>
        </p:spPr>
        <p:txBody>
          <a:bodyPr/>
          <a:lstStyle/>
          <a:p>
            <a:fld id="{7FA43F5B-065E-43CE-B3FD-98C48A6F94D7}" type="datetime1">
              <a:rPr lang="en-US" smtClean="0"/>
              <a:pPr/>
              <a:t>2/1/2026</a:t>
            </a:fld>
            <a:endParaRPr lang="en-US"/>
          </a:p>
        </p:txBody>
      </p:sp>
      <p:sp>
        <p:nvSpPr>
          <p:cNvPr id="9" name="Footer Placeholder 8">
            <a:extLst>
              <a:ext uri="{FF2B5EF4-FFF2-40B4-BE49-F238E27FC236}">
                <a16:creationId xmlns:a16="http://schemas.microsoft.com/office/drawing/2014/main" id="{84C51678-E871-8AD4-08DA-BF7B7013A356}"/>
              </a:ext>
            </a:extLst>
          </p:cNvPr>
          <p:cNvSpPr>
            <a:spLocks noGrp="1"/>
          </p:cNvSpPr>
          <p:nvPr>
            <p:ph type="ftr" sz="quarter" idx="16"/>
          </p:nvPr>
        </p:nvSpPr>
        <p:spPr>
          <a:xfrm rot="16200000" flipH="1">
            <a:off x="10292565" y="1592957"/>
            <a:ext cx="2973522"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3CD01CE4-E064-7D2F-7D3A-9DA85E2777F2}"/>
              </a:ext>
            </a:extLst>
          </p:cNvPr>
          <p:cNvSpPr>
            <a:spLocks noGrp="1"/>
          </p:cNvSpPr>
          <p:nvPr>
            <p:ph type="sldNum" sz="quarter" idx="17"/>
          </p:nvPr>
        </p:nvSpPr>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3045954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48640"/>
            <a:ext cx="6135624" cy="1143000"/>
          </a:xfrm>
        </p:spPr>
        <p:txBody>
          <a:bodyPr anchor="b">
            <a:noAutofit/>
          </a:bodyPr>
          <a:lstStyle>
            <a:lvl1pPr>
              <a:defRPr sz="3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828800"/>
            <a:ext cx="6135624" cy="448970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400544" y="0"/>
            <a:ext cx="4791456"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6" name="Straight Connector 5">
            <a:extLst>
              <a:ext uri="{FF2B5EF4-FFF2-40B4-BE49-F238E27FC236}">
                <a16:creationId xmlns:a16="http://schemas.microsoft.com/office/drawing/2014/main" id="{9BC07157-DE89-FE2F-0547-2E4055913A13}"/>
              </a:ext>
              <a:ext uri="{C183D7F6-B498-43B3-948B-1728B52AA6E4}">
                <adec:decorative xmlns:adec="http://schemas.microsoft.com/office/drawing/2017/decorative" val="1"/>
              </a:ext>
            </a:extLst>
          </p:cNvPr>
          <p:cNvCxnSpPr>
            <a:cxnSpLocks/>
          </p:cNvCxnSpPr>
          <p:nvPr/>
        </p:nvCxnSpPr>
        <p:spPr>
          <a:xfrm>
            <a:off x="7382022"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EF7A0C5A-6673-53CC-030B-67BA133D9741}"/>
              </a:ext>
            </a:extLst>
          </p:cNvPr>
          <p:cNvSpPr>
            <a:spLocks noGrp="1"/>
          </p:cNvSpPr>
          <p:nvPr>
            <p:ph type="dt" sz="half" idx="15"/>
          </p:nvPr>
        </p:nvSpPr>
        <p:spPr>
          <a:xfrm rot="5400000">
            <a:off x="-997745" y="4687095"/>
            <a:ext cx="2706690" cy="365125"/>
          </a:xfrm>
        </p:spPr>
        <p:txBody>
          <a:bodyPr/>
          <a:lstStyle/>
          <a:p>
            <a:fld id="{7FA43F5B-065E-43CE-B3FD-98C48A6F94D7}" type="datetime1">
              <a:rPr lang="en-US" smtClean="0"/>
              <a:pPr/>
              <a:t>2/1/2026</a:t>
            </a:fld>
            <a:endParaRPr lang="en-US"/>
          </a:p>
        </p:txBody>
      </p:sp>
      <p:sp>
        <p:nvSpPr>
          <p:cNvPr id="7" name="Footer Placeholder 6">
            <a:extLst>
              <a:ext uri="{FF2B5EF4-FFF2-40B4-BE49-F238E27FC236}">
                <a16:creationId xmlns:a16="http://schemas.microsoft.com/office/drawing/2014/main" id="{92521688-F793-E4F2-732B-EEE6F58B758E}"/>
              </a:ext>
            </a:extLst>
          </p:cNvPr>
          <p:cNvSpPr>
            <a:spLocks noGrp="1"/>
          </p:cNvSpPr>
          <p:nvPr>
            <p:ph type="ftr" sz="quarter" idx="16"/>
          </p:nvPr>
        </p:nvSpPr>
        <p:spPr>
          <a:xfrm rot="16200000" flipH="1">
            <a:off x="-1131161" y="1592957"/>
            <a:ext cx="2973522"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2DDBE29E-7417-B57C-BA94-1DBC14BE461B}"/>
              </a:ext>
            </a:extLst>
          </p:cNvPr>
          <p:cNvSpPr>
            <a:spLocks noGrp="1"/>
          </p:cNvSpPr>
          <p:nvPr>
            <p:ph type="sldNum" sz="quarter" idx="17"/>
          </p:nvPr>
        </p:nvSpPr>
        <p:spPr>
          <a:xfrm>
            <a:off x="51117" y="6356350"/>
            <a:ext cx="574620" cy="365125"/>
          </a:xfrm>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315144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60" y="320040"/>
            <a:ext cx="6858000" cy="932688"/>
          </a:xfrm>
        </p:spPr>
        <p:txBody>
          <a:bodyPr anchor="b">
            <a:no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023360"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60" y="1380744"/>
            <a:ext cx="6858000" cy="49834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 name="Straight Connector 2">
            <a:extLst>
              <a:ext uri="{FF2B5EF4-FFF2-40B4-BE49-F238E27FC236}">
                <a16:creationId xmlns:a16="http://schemas.microsoft.com/office/drawing/2014/main" id="{466BBA9B-B728-DC67-AD0E-8B0CD6B2553B}"/>
              </a:ext>
              <a:ext uri="{C183D7F6-B498-43B3-948B-1728B52AA6E4}">
                <adec:decorative xmlns:adec="http://schemas.microsoft.com/office/drawing/2017/decorative" val="1"/>
              </a:ext>
            </a:extLst>
          </p:cNvPr>
          <p:cNvCxnSpPr>
            <a:cxnSpLocks/>
          </p:cNvCxnSpPr>
          <p:nvPr userDrawn="1"/>
        </p:nvCxnSpPr>
        <p:spPr>
          <a:xfrm>
            <a:off x="401402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9CD3AF4A-6CE8-D602-8B43-2DBEE16BF05E}"/>
              </a:ext>
            </a:extLst>
          </p:cNvPr>
          <p:cNvSpPr>
            <a:spLocks noGrp="1"/>
          </p:cNvSpPr>
          <p:nvPr>
            <p:ph type="dt" sz="half" idx="15"/>
          </p:nvPr>
        </p:nvSpPr>
        <p:spPr>
          <a:xfrm rot="5400000">
            <a:off x="10425981" y="4687095"/>
            <a:ext cx="2706690" cy="365125"/>
          </a:xfrm>
        </p:spPr>
        <p:txBody>
          <a:bodyPr/>
          <a:lstStyle/>
          <a:p>
            <a:fld id="{7FA43F5B-065E-43CE-B3FD-98C48A6F94D7}" type="datetime1">
              <a:rPr lang="en-US" smtClean="0"/>
              <a:pPr/>
              <a:t>2/1/2026</a:t>
            </a:fld>
            <a:endParaRPr lang="en-US"/>
          </a:p>
        </p:txBody>
      </p:sp>
      <p:sp>
        <p:nvSpPr>
          <p:cNvPr id="9" name="Footer Placeholder 8">
            <a:extLst>
              <a:ext uri="{FF2B5EF4-FFF2-40B4-BE49-F238E27FC236}">
                <a16:creationId xmlns:a16="http://schemas.microsoft.com/office/drawing/2014/main" id="{767E8268-A223-BA56-F272-53477C7091D7}"/>
              </a:ext>
            </a:extLst>
          </p:cNvPr>
          <p:cNvSpPr>
            <a:spLocks noGrp="1"/>
          </p:cNvSpPr>
          <p:nvPr>
            <p:ph type="ftr" sz="quarter" idx="16"/>
          </p:nvPr>
        </p:nvSpPr>
        <p:spPr>
          <a:xfrm rot="16200000" flipH="1">
            <a:off x="10292565" y="1592957"/>
            <a:ext cx="2973522"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94F7843C-45BC-E180-EC40-8C80397FBC9E}"/>
              </a:ext>
            </a:extLst>
          </p:cNvPr>
          <p:cNvSpPr>
            <a:spLocks noGrp="1"/>
          </p:cNvSpPr>
          <p:nvPr>
            <p:ph type="sldNum" sz="quarter" idx="17"/>
          </p:nvPr>
        </p:nvSpPr>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41700017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20040"/>
            <a:ext cx="6858000" cy="932688"/>
          </a:xfrm>
        </p:spPr>
        <p:txBody>
          <a:bodyPr anchor="b">
            <a:noAutofit/>
          </a:bodyPr>
          <a:lstStyle>
            <a:lvl1pPr>
              <a:defRPr sz="3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380744"/>
            <a:ext cx="6858000" cy="49834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4" name="Straight Connector 3">
            <a:extLst>
              <a:ext uri="{FF2B5EF4-FFF2-40B4-BE49-F238E27FC236}">
                <a16:creationId xmlns:a16="http://schemas.microsoft.com/office/drawing/2014/main" id="{3C626C00-7A36-46A2-880D-F484910B3412}"/>
              </a:ext>
              <a:ext uri="{C183D7F6-B498-43B3-948B-1728B52AA6E4}">
                <adec:decorative xmlns:adec="http://schemas.microsoft.com/office/drawing/2017/decorative" val="1"/>
              </a:ext>
            </a:extLst>
          </p:cNvPr>
          <p:cNvCxnSpPr>
            <a:cxnSpLocks/>
          </p:cNvCxnSpPr>
          <p:nvPr userDrawn="1"/>
        </p:nvCxnSpPr>
        <p:spPr>
          <a:xfrm>
            <a:off x="8077761"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68FF6D8B-36A2-DF79-CDB9-885694DCA71D}"/>
              </a:ext>
            </a:extLst>
          </p:cNvPr>
          <p:cNvSpPr>
            <a:spLocks noGrp="1"/>
          </p:cNvSpPr>
          <p:nvPr>
            <p:ph type="dt" sz="half" idx="15"/>
          </p:nvPr>
        </p:nvSpPr>
        <p:spPr>
          <a:xfrm rot="5400000">
            <a:off x="-997745" y="4687095"/>
            <a:ext cx="2706690" cy="365125"/>
          </a:xfrm>
        </p:spPr>
        <p:txBody>
          <a:bodyPr/>
          <a:lstStyle/>
          <a:p>
            <a:fld id="{7FA43F5B-065E-43CE-B3FD-98C48A6F94D7}" type="datetime1">
              <a:rPr lang="en-US" smtClean="0"/>
              <a:pPr/>
              <a:t>2/1/2026</a:t>
            </a:fld>
            <a:endParaRPr lang="en-US"/>
          </a:p>
        </p:txBody>
      </p:sp>
      <p:sp>
        <p:nvSpPr>
          <p:cNvPr id="5" name="Footer Placeholder 4">
            <a:extLst>
              <a:ext uri="{FF2B5EF4-FFF2-40B4-BE49-F238E27FC236}">
                <a16:creationId xmlns:a16="http://schemas.microsoft.com/office/drawing/2014/main" id="{63A2396A-E38F-CC9C-7303-71F99D082082}"/>
              </a:ext>
            </a:extLst>
          </p:cNvPr>
          <p:cNvSpPr>
            <a:spLocks noGrp="1"/>
          </p:cNvSpPr>
          <p:nvPr>
            <p:ph type="ftr" sz="quarter" idx="16"/>
          </p:nvPr>
        </p:nvSpPr>
        <p:spPr>
          <a:xfrm rot="16200000" flipH="1">
            <a:off x="-1131161" y="1592957"/>
            <a:ext cx="2973522"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483B0E4B-031C-4F2A-1993-D824DD71F7DE}"/>
              </a:ext>
            </a:extLst>
          </p:cNvPr>
          <p:cNvSpPr>
            <a:spLocks noGrp="1"/>
          </p:cNvSpPr>
          <p:nvPr>
            <p:ph type="sldNum" sz="quarter" idx="17"/>
          </p:nvPr>
        </p:nvSpPr>
        <p:spPr>
          <a:xfrm>
            <a:off x="51117" y="6356350"/>
            <a:ext cx="574620" cy="365125"/>
          </a:xfrm>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621296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32320" y="584339"/>
            <a:ext cx="4361688" cy="1261714"/>
          </a:xfrm>
        </p:spPr>
        <p:txBody>
          <a:bodyPr anchor="b">
            <a:no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6611509"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lang="en-US"/>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32320" y="1979463"/>
            <a:ext cx="4362450" cy="43292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FFBFE376-D742-D564-3921-9EE06C25A99D}"/>
              </a:ext>
              <a:ext uri="{C183D7F6-B498-43B3-948B-1728B52AA6E4}">
                <adec:decorative xmlns:adec="http://schemas.microsoft.com/office/drawing/2017/decorative" val="1"/>
              </a:ext>
            </a:extLst>
          </p:cNvPr>
          <p:cNvCxnSpPr>
            <a:cxnSpLocks/>
          </p:cNvCxnSpPr>
          <p:nvPr userDrawn="1"/>
        </p:nvCxnSpPr>
        <p:spPr>
          <a:xfrm>
            <a:off x="6616017"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95BE6B84-4C67-D49C-27F8-C862E16A8FF8}"/>
              </a:ext>
            </a:extLst>
          </p:cNvPr>
          <p:cNvSpPr>
            <a:spLocks noGrp="1"/>
          </p:cNvSpPr>
          <p:nvPr>
            <p:ph type="dt" sz="half" idx="15"/>
          </p:nvPr>
        </p:nvSpPr>
        <p:spPr>
          <a:xfrm rot="5400000">
            <a:off x="10425981" y="4687095"/>
            <a:ext cx="2706690" cy="365125"/>
          </a:xfrm>
        </p:spPr>
        <p:txBody>
          <a:bodyPr/>
          <a:lstStyle/>
          <a:p>
            <a:fld id="{7FA43F5B-065E-43CE-B3FD-98C48A6F94D7}" type="datetime1">
              <a:rPr lang="en-US" smtClean="0"/>
              <a:pPr/>
              <a:t>2/1/2026</a:t>
            </a:fld>
            <a:endParaRPr lang="en-US"/>
          </a:p>
        </p:txBody>
      </p:sp>
      <p:sp>
        <p:nvSpPr>
          <p:cNvPr id="7" name="Footer Placeholder 6">
            <a:extLst>
              <a:ext uri="{FF2B5EF4-FFF2-40B4-BE49-F238E27FC236}">
                <a16:creationId xmlns:a16="http://schemas.microsoft.com/office/drawing/2014/main" id="{38CDB1B9-EC53-82AC-9108-F0D1BBC43917}"/>
              </a:ext>
            </a:extLst>
          </p:cNvPr>
          <p:cNvSpPr>
            <a:spLocks noGrp="1"/>
          </p:cNvSpPr>
          <p:nvPr>
            <p:ph type="ftr" sz="quarter" idx="16"/>
          </p:nvPr>
        </p:nvSpPr>
        <p:spPr>
          <a:xfrm rot="16200000" flipH="1">
            <a:off x="10292565" y="1592957"/>
            <a:ext cx="2973522"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E60BD4C5-5651-77FA-20CA-3D813654A922}"/>
              </a:ext>
            </a:extLst>
          </p:cNvPr>
          <p:cNvSpPr>
            <a:spLocks noGrp="1"/>
          </p:cNvSpPr>
          <p:nvPr>
            <p:ph type="sldNum" sz="quarter" idx="17"/>
          </p:nvPr>
        </p:nvSpPr>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2409897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83413"/>
            <a:ext cx="4361688" cy="1262639"/>
          </a:xfrm>
        </p:spPr>
        <p:txBody>
          <a:bodyPr anchor="b">
            <a:noAutofit/>
          </a:bodyPr>
          <a:lstStyle>
            <a:lvl1pPr>
              <a:defRPr sz="3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979461"/>
            <a:ext cx="4360863" cy="43292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745480" y="0"/>
            <a:ext cx="6446520"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5" name="Straight Connector 4">
            <a:extLst>
              <a:ext uri="{FF2B5EF4-FFF2-40B4-BE49-F238E27FC236}">
                <a16:creationId xmlns:a16="http://schemas.microsoft.com/office/drawing/2014/main" id="{1481977D-48BC-F135-96F9-1655E4BEE673}"/>
              </a:ext>
              <a:ext uri="{C183D7F6-B498-43B3-948B-1728B52AA6E4}">
                <adec:decorative xmlns:adec="http://schemas.microsoft.com/office/drawing/2017/decorative" val="1"/>
              </a:ext>
            </a:extLst>
          </p:cNvPr>
          <p:cNvCxnSpPr>
            <a:cxnSpLocks/>
          </p:cNvCxnSpPr>
          <p:nvPr userDrawn="1"/>
        </p:nvCxnSpPr>
        <p:spPr>
          <a:xfrm>
            <a:off x="5732126"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2">
            <a:extLst>
              <a:ext uri="{FF2B5EF4-FFF2-40B4-BE49-F238E27FC236}">
                <a16:creationId xmlns:a16="http://schemas.microsoft.com/office/drawing/2014/main" id="{EA981C2C-E0DD-29A7-8209-50D664881524}"/>
              </a:ext>
            </a:extLst>
          </p:cNvPr>
          <p:cNvSpPr>
            <a:spLocks noGrp="1"/>
          </p:cNvSpPr>
          <p:nvPr>
            <p:ph type="dt" sz="half" idx="15"/>
          </p:nvPr>
        </p:nvSpPr>
        <p:spPr>
          <a:xfrm rot="5400000">
            <a:off x="-997745" y="4687095"/>
            <a:ext cx="2706690" cy="365125"/>
          </a:xfrm>
        </p:spPr>
        <p:txBody>
          <a:bodyPr/>
          <a:lstStyle/>
          <a:p>
            <a:fld id="{7FA43F5B-065E-43CE-B3FD-98C48A6F94D7}" type="datetime1">
              <a:rPr lang="en-US" smtClean="0"/>
              <a:pPr/>
              <a:t>2/1/2026</a:t>
            </a:fld>
            <a:endParaRPr lang="en-US"/>
          </a:p>
        </p:txBody>
      </p:sp>
      <p:sp>
        <p:nvSpPr>
          <p:cNvPr id="6" name="Footer Placeholder 4">
            <a:extLst>
              <a:ext uri="{FF2B5EF4-FFF2-40B4-BE49-F238E27FC236}">
                <a16:creationId xmlns:a16="http://schemas.microsoft.com/office/drawing/2014/main" id="{D205369F-8CCB-402F-9055-2BF12262B54D}"/>
              </a:ext>
            </a:extLst>
          </p:cNvPr>
          <p:cNvSpPr>
            <a:spLocks noGrp="1"/>
          </p:cNvSpPr>
          <p:nvPr>
            <p:ph type="ftr" sz="quarter" idx="16"/>
          </p:nvPr>
        </p:nvSpPr>
        <p:spPr>
          <a:xfrm rot="16200000" flipH="1">
            <a:off x="-1131161" y="1592957"/>
            <a:ext cx="2973522" cy="365125"/>
          </a:xfrm>
        </p:spPr>
        <p:txBody>
          <a:bodyPr/>
          <a:lstStyle/>
          <a:p>
            <a:r>
              <a:rPr lang="en-US"/>
              <a:t>Sample Footer Text</a:t>
            </a:r>
          </a:p>
        </p:txBody>
      </p:sp>
      <p:sp>
        <p:nvSpPr>
          <p:cNvPr id="7" name="Slide Number Placeholder 5">
            <a:extLst>
              <a:ext uri="{FF2B5EF4-FFF2-40B4-BE49-F238E27FC236}">
                <a16:creationId xmlns:a16="http://schemas.microsoft.com/office/drawing/2014/main" id="{133591F2-4BD3-37D0-B00E-B2CD5F47A36C}"/>
              </a:ext>
            </a:extLst>
          </p:cNvPr>
          <p:cNvSpPr>
            <a:spLocks noGrp="1"/>
          </p:cNvSpPr>
          <p:nvPr>
            <p:ph type="sldNum" sz="quarter" idx="17"/>
          </p:nvPr>
        </p:nvSpPr>
        <p:spPr>
          <a:xfrm>
            <a:off x="51117" y="6356350"/>
            <a:ext cx="574620" cy="365125"/>
          </a:xfrm>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36118195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20040"/>
            <a:ext cx="4572000" cy="932688"/>
          </a:xfrm>
        </p:spPr>
        <p:txBody>
          <a:bodyPr anchor="b"/>
          <a:lstStyle>
            <a:lvl1pPr>
              <a:defRPr sz="3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380744"/>
            <a:ext cx="4572000" cy="49834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917720" y="0"/>
            <a:ext cx="6274279"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5" name="Straight Connector 4">
            <a:extLst>
              <a:ext uri="{FF2B5EF4-FFF2-40B4-BE49-F238E27FC236}">
                <a16:creationId xmlns:a16="http://schemas.microsoft.com/office/drawing/2014/main" id="{B18BEB48-A052-9364-6EF6-F698004CA571}"/>
              </a:ext>
              <a:ext uri="{C183D7F6-B498-43B3-948B-1728B52AA6E4}">
                <adec:decorative xmlns:adec="http://schemas.microsoft.com/office/drawing/2017/decorative" val="1"/>
              </a:ext>
            </a:extLst>
          </p:cNvPr>
          <p:cNvCxnSpPr>
            <a:cxnSpLocks/>
          </p:cNvCxnSpPr>
          <p:nvPr userDrawn="1"/>
        </p:nvCxnSpPr>
        <p:spPr>
          <a:xfrm>
            <a:off x="5911724"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2">
            <a:extLst>
              <a:ext uri="{FF2B5EF4-FFF2-40B4-BE49-F238E27FC236}">
                <a16:creationId xmlns:a16="http://schemas.microsoft.com/office/drawing/2014/main" id="{417D8113-ECE6-D6F5-9CA4-C96A535F4799}"/>
              </a:ext>
            </a:extLst>
          </p:cNvPr>
          <p:cNvSpPr>
            <a:spLocks noGrp="1"/>
          </p:cNvSpPr>
          <p:nvPr>
            <p:ph type="dt" sz="half" idx="15"/>
          </p:nvPr>
        </p:nvSpPr>
        <p:spPr>
          <a:xfrm rot="5400000">
            <a:off x="-997745" y="4687095"/>
            <a:ext cx="2706690" cy="365125"/>
          </a:xfrm>
        </p:spPr>
        <p:txBody>
          <a:bodyPr/>
          <a:lstStyle/>
          <a:p>
            <a:fld id="{7FA43F5B-065E-43CE-B3FD-98C48A6F94D7}" type="datetime1">
              <a:rPr lang="en-US" smtClean="0"/>
              <a:pPr/>
              <a:t>2/1/2026</a:t>
            </a:fld>
            <a:endParaRPr lang="en-US"/>
          </a:p>
        </p:txBody>
      </p:sp>
      <p:sp>
        <p:nvSpPr>
          <p:cNvPr id="6" name="Footer Placeholder 4">
            <a:extLst>
              <a:ext uri="{FF2B5EF4-FFF2-40B4-BE49-F238E27FC236}">
                <a16:creationId xmlns:a16="http://schemas.microsoft.com/office/drawing/2014/main" id="{629A0137-F97A-8194-464D-3B7D4814A8AE}"/>
              </a:ext>
            </a:extLst>
          </p:cNvPr>
          <p:cNvSpPr>
            <a:spLocks noGrp="1"/>
          </p:cNvSpPr>
          <p:nvPr>
            <p:ph type="ftr" sz="quarter" idx="16"/>
          </p:nvPr>
        </p:nvSpPr>
        <p:spPr>
          <a:xfrm rot="16200000" flipH="1">
            <a:off x="-1131161" y="1592957"/>
            <a:ext cx="2973522" cy="365125"/>
          </a:xfrm>
        </p:spPr>
        <p:txBody>
          <a:bodyPr/>
          <a:lstStyle/>
          <a:p>
            <a:r>
              <a:rPr lang="en-US"/>
              <a:t>Sample Footer Text</a:t>
            </a:r>
          </a:p>
        </p:txBody>
      </p:sp>
      <p:sp>
        <p:nvSpPr>
          <p:cNvPr id="7" name="Slide Number Placeholder 5">
            <a:extLst>
              <a:ext uri="{FF2B5EF4-FFF2-40B4-BE49-F238E27FC236}">
                <a16:creationId xmlns:a16="http://schemas.microsoft.com/office/drawing/2014/main" id="{E3FE5686-63A9-B1A1-5734-F96A96514650}"/>
              </a:ext>
            </a:extLst>
          </p:cNvPr>
          <p:cNvSpPr>
            <a:spLocks noGrp="1"/>
          </p:cNvSpPr>
          <p:nvPr>
            <p:ph type="sldNum" sz="quarter" idx="17"/>
          </p:nvPr>
        </p:nvSpPr>
        <p:spPr>
          <a:xfrm>
            <a:off x="51117" y="6356350"/>
            <a:ext cx="574620" cy="365125"/>
          </a:xfrm>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37151718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46720" y="583413"/>
            <a:ext cx="3566160" cy="1527048"/>
          </a:xfrm>
        </p:spPr>
        <p:txBody>
          <a:bodyPr anchor="b">
            <a:norm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584144"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046720" y="2212975"/>
            <a:ext cx="3566160" cy="40957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1F1B67D-ECBB-854F-CC29-CAAA9DB18E34}"/>
              </a:ext>
              <a:ext uri="{C183D7F6-B498-43B3-948B-1728B52AA6E4}">
                <adec:decorative xmlns:adec="http://schemas.microsoft.com/office/drawing/2017/decorative" val="1"/>
              </a:ext>
            </a:extLst>
          </p:cNvPr>
          <p:cNvCxnSpPr>
            <a:cxnSpLocks/>
          </p:cNvCxnSpPr>
          <p:nvPr userDrawn="1"/>
        </p:nvCxnSpPr>
        <p:spPr>
          <a:xfrm>
            <a:off x="7582129"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B4A8E04B-FD21-4A20-D196-257B310FD4B4}"/>
              </a:ext>
            </a:extLst>
          </p:cNvPr>
          <p:cNvSpPr>
            <a:spLocks noGrp="1"/>
          </p:cNvSpPr>
          <p:nvPr>
            <p:ph type="dt" sz="half" idx="15"/>
          </p:nvPr>
        </p:nvSpPr>
        <p:spPr>
          <a:xfrm rot="5400000">
            <a:off x="10425981" y="4687095"/>
            <a:ext cx="2706690" cy="365125"/>
          </a:xfrm>
        </p:spPr>
        <p:txBody>
          <a:bodyPr/>
          <a:lstStyle/>
          <a:p>
            <a:fld id="{7FA43F5B-065E-43CE-B3FD-98C48A6F94D7}" type="datetime1">
              <a:rPr lang="en-US" smtClean="0"/>
              <a:pPr/>
              <a:t>2/1/2026</a:t>
            </a:fld>
            <a:endParaRPr lang="en-US"/>
          </a:p>
        </p:txBody>
      </p:sp>
      <p:sp>
        <p:nvSpPr>
          <p:cNvPr id="9" name="Footer Placeholder 8">
            <a:extLst>
              <a:ext uri="{FF2B5EF4-FFF2-40B4-BE49-F238E27FC236}">
                <a16:creationId xmlns:a16="http://schemas.microsoft.com/office/drawing/2014/main" id="{4FB7A9C8-9922-276E-D7E7-BA37C3C590DA}"/>
              </a:ext>
            </a:extLst>
          </p:cNvPr>
          <p:cNvSpPr>
            <a:spLocks noGrp="1"/>
          </p:cNvSpPr>
          <p:nvPr>
            <p:ph type="ftr" sz="quarter" idx="16"/>
          </p:nvPr>
        </p:nvSpPr>
        <p:spPr>
          <a:xfrm rot="16200000" flipH="1">
            <a:off x="10292565" y="1592957"/>
            <a:ext cx="2973522"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C7BD9853-F841-5935-2E22-F5DA78B10918}"/>
              </a:ext>
            </a:extLst>
          </p:cNvPr>
          <p:cNvSpPr>
            <a:spLocks noGrp="1"/>
          </p:cNvSpPr>
          <p:nvPr>
            <p:ph type="sldNum" sz="quarter" idx="17"/>
          </p:nvPr>
        </p:nvSpPr>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5162017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83413"/>
            <a:ext cx="3401568" cy="1527048"/>
          </a:xfrm>
        </p:spPr>
        <p:txBody>
          <a:bodyPr anchor="b">
            <a:normAutofit/>
          </a:bodyPr>
          <a:lstStyle>
            <a:lvl1pPr>
              <a:defRPr sz="3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2212975"/>
            <a:ext cx="3401568" cy="40957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761780" y="0"/>
            <a:ext cx="7430219"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lang="en-US"/>
            </a:lvl1pPr>
          </a:lstStyle>
          <a:p>
            <a:r>
              <a:rPr lang="en-US"/>
              <a:t> </a:t>
            </a:r>
          </a:p>
        </p:txBody>
      </p:sp>
      <p:cxnSp>
        <p:nvCxnSpPr>
          <p:cNvPr id="5" name="Straight Connector 4">
            <a:extLst>
              <a:ext uri="{FF2B5EF4-FFF2-40B4-BE49-F238E27FC236}">
                <a16:creationId xmlns:a16="http://schemas.microsoft.com/office/drawing/2014/main" id="{E88ED8BF-3BC1-C0A7-67E1-8F6CE5DBA66D}"/>
              </a:ext>
              <a:ext uri="{C183D7F6-B498-43B3-948B-1728B52AA6E4}">
                <adec:decorative xmlns:adec="http://schemas.microsoft.com/office/drawing/2017/decorative" val="1"/>
              </a:ext>
            </a:extLst>
          </p:cNvPr>
          <p:cNvCxnSpPr>
            <a:cxnSpLocks/>
          </p:cNvCxnSpPr>
          <p:nvPr userDrawn="1"/>
        </p:nvCxnSpPr>
        <p:spPr>
          <a:xfrm>
            <a:off x="4748153"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2">
            <a:extLst>
              <a:ext uri="{FF2B5EF4-FFF2-40B4-BE49-F238E27FC236}">
                <a16:creationId xmlns:a16="http://schemas.microsoft.com/office/drawing/2014/main" id="{72C41D87-A2F7-832F-EE5D-4A82C0898306}"/>
              </a:ext>
            </a:extLst>
          </p:cNvPr>
          <p:cNvSpPr>
            <a:spLocks noGrp="1"/>
          </p:cNvSpPr>
          <p:nvPr>
            <p:ph type="dt" sz="half" idx="15"/>
          </p:nvPr>
        </p:nvSpPr>
        <p:spPr>
          <a:xfrm rot="5400000">
            <a:off x="-997745" y="4687095"/>
            <a:ext cx="2706690" cy="365125"/>
          </a:xfrm>
        </p:spPr>
        <p:txBody>
          <a:bodyPr/>
          <a:lstStyle/>
          <a:p>
            <a:fld id="{7FA43F5B-065E-43CE-B3FD-98C48A6F94D7}" type="datetime1">
              <a:rPr lang="en-US" smtClean="0"/>
              <a:pPr/>
              <a:t>2/1/2026</a:t>
            </a:fld>
            <a:endParaRPr lang="en-US"/>
          </a:p>
        </p:txBody>
      </p:sp>
      <p:sp>
        <p:nvSpPr>
          <p:cNvPr id="6" name="Footer Placeholder 4">
            <a:extLst>
              <a:ext uri="{FF2B5EF4-FFF2-40B4-BE49-F238E27FC236}">
                <a16:creationId xmlns:a16="http://schemas.microsoft.com/office/drawing/2014/main" id="{B2FFE48E-EFB9-58B7-9159-E1F3B1F35D72}"/>
              </a:ext>
            </a:extLst>
          </p:cNvPr>
          <p:cNvSpPr>
            <a:spLocks noGrp="1"/>
          </p:cNvSpPr>
          <p:nvPr>
            <p:ph type="ftr" sz="quarter" idx="16"/>
          </p:nvPr>
        </p:nvSpPr>
        <p:spPr>
          <a:xfrm rot="16200000" flipH="1">
            <a:off x="-1131161" y="1592957"/>
            <a:ext cx="2973522" cy="365125"/>
          </a:xfrm>
        </p:spPr>
        <p:txBody>
          <a:bodyPr/>
          <a:lstStyle/>
          <a:p>
            <a:r>
              <a:rPr lang="en-US"/>
              <a:t>Sample Footer Text</a:t>
            </a:r>
          </a:p>
        </p:txBody>
      </p:sp>
      <p:sp>
        <p:nvSpPr>
          <p:cNvPr id="7" name="Slide Number Placeholder 5">
            <a:extLst>
              <a:ext uri="{FF2B5EF4-FFF2-40B4-BE49-F238E27FC236}">
                <a16:creationId xmlns:a16="http://schemas.microsoft.com/office/drawing/2014/main" id="{C03AB52F-F281-1BB9-9D9F-9FC67E6B879C}"/>
              </a:ext>
            </a:extLst>
          </p:cNvPr>
          <p:cNvSpPr>
            <a:spLocks noGrp="1"/>
          </p:cNvSpPr>
          <p:nvPr>
            <p:ph type="sldNum" sz="quarter" idx="17"/>
          </p:nvPr>
        </p:nvSpPr>
        <p:spPr>
          <a:xfrm>
            <a:off x="51117" y="6356350"/>
            <a:ext cx="574620" cy="365125"/>
          </a:xfrm>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2071041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09600" y="5218032"/>
            <a:ext cx="10972800" cy="786384"/>
          </a:xfrm>
        </p:spPr>
        <p:txBody>
          <a:bodyPr anchor="b">
            <a:normAutofit/>
          </a:bodyPr>
          <a:lstStyle>
            <a:lvl1pPr algn="ctr">
              <a:defRPr sz="4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09600" y="5972629"/>
            <a:ext cx="10972800" cy="480373"/>
          </a:xfrm>
        </p:spPr>
        <p:txBody>
          <a:bodyPr anchor="t">
            <a:normAutofit/>
          </a:bodyPr>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4986425"/>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sp>
        <p:nvSpPr>
          <p:cNvPr id="6" name="Footer Placeholder 5">
            <a:extLst>
              <a:ext uri="{FF2B5EF4-FFF2-40B4-BE49-F238E27FC236}">
                <a16:creationId xmlns:a16="http://schemas.microsoft.com/office/drawing/2014/main" id="{8C88BD73-E6AB-68A9-F41B-313E0C44777C}"/>
              </a:ext>
            </a:extLst>
          </p:cNvPr>
          <p:cNvSpPr>
            <a:spLocks noGrp="1"/>
          </p:cNvSpPr>
          <p:nvPr>
            <p:ph type="ftr" sz="quarter" idx="15"/>
          </p:nvPr>
        </p:nvSpPr>
        <p:spPr>
          <a:xfrm rot="16200000">
            <a:off x="-396119" y="5787191"/>
            <a:ext cx="1503444" cy="365125"/>
          </a:xfrm>
        </p:spPr>
        <p:txBody>
          <a:bodyPr/>
          <a:lstStyle/>
          <a:p>
            <a:r>
              <a:rPr lang="en-US"/>
              <a:t>Sample Footer Text</a:t>
            </a:r>
          </a:p>
        </p:txBody>
      </p:sp>
      <p:sp>
        <p:nvSpPr>
          <p:cNvPr id="5" name="Date Placeholder 4">
            <a:extLst>
              <a:ext uri="{FF2B5EF4-FFF2-40B4-BE49-F238E27FC236}">
                <a16:creationId xmlns:a16="http://schemas.microsoft.com/office/drawing/2014/main" id="{BEAA6162-61A3-2C41-311C-F407FC4B4DA9}"/>
              </a:ext>
            </a:extLst>
          </p:cNvPr>
          <p:cNvSpPr>
            <a:spLocks noGrp="1"/>
          </p:cNvSpPr>
          <p:nvPr>
            <p:ph type="dt" sz="half" idx="14"/>
          </p:nvPr>
        </p:nvSpPr>
        <p:spPr/>
        <p:txBody>
          <a:bodyPr/>
          <a:lstStyle/>
          <a:p>
            <a:fld id="{7FA43F5B-065E-43CE-B3FD-98C48A6F94D7}" type="datetime1">
              <a:rPr lang="en-US" smtClean="0"/>
              <a:t>2/1/2026</a:t>
            </a:fld>
            <a:endParaRPr lang="en-US"/>
          </a:p>
        </p:txBody>
      </p:sp>
      <p:cxnSp>
        <p:nvCxnSpPr>
          <p:cNvPr id="4" name="Straight Connector 3">
            <a:extLst>
              <a:ext uri="{FF2B5EF4-FFF2-40B4-BE49-F238E27FC236}">
                <a16:creationId xmlns:a16="http://schemas.microsoft.com/office/drawing/2014/main" id="{1DABF624-39B6-C7A2-98E7-26593626B429}"/>
              </a:ext>
              <a:ext uri="{C183D7F6-B498-43B3-948B-1728B52AA6E4}">
                <adec:decorative xmlns:adec="http://schemas.microsoft.com/office/drawing/2017/decorative" val="1"/>
              </a:ext>
            </a:extLst>
          </p:cNvPr>
          <p:cNvCxnSpPr>
            <a:cxnSpLocks/>
          </p:cNvCxnSpPr>
          <p:nvPr userDrawn="1"/>
        </p:nvCxnSpPr>
        <p:spPr>
          <a:xfrm flipH="1">
            <a:off x="4" y="498994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E6B102F-64E7-9387-1F8F-DB4AC825773A}"/>
              </a:ext>
            </a:extLst>
          </p:cNvPr>
          <p:cNvSpPr>
            <a:spLocks noGrp="1"/>
          </p:cNvSpPr>
          <p:nvPr>
            <p:ph type="sldNum" sz="quarter" idx="16"/>
          </p:nvPr>
        </p:nvSpPr>
        <p:spPr/>
        <p:txBody>
          <a:bodyPr/>
          <a:lstStyle/>
          <a:p>
            <a:fld id="{2DE90F28-AFBB-4AB2-AA79-6D3F72ED131B}" type="slidenum">
              <a:rPr lang="en-US" smtClean="0"/>
              <a:t>‹Nº›</a:t>
            </a:fld>
            <a:endParaRPr lang="en-US"/>
          </a:p>
        </p:txBody>
      </p:sp>
    </p:spTree>
    <p:extLst>
      <p:ext uri="{BB962C8B-B14F-4D97-AF65-F5344CB8AC3E}">
        <p14:creationId xmlns:p14="http://schemas.microsoft.com/office/powerpoint/2010/main" val="319370500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012268"/>
            <a:ext cx="3739896" cy="1390330"/>
          </a:xfrm>
        </p:spPr>
        <p:txBody>
          <a:bodyPr anchor="t">
            <a:norm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4635132"/>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sp>
        <p:nvSpPr>
          <p:cNvPr id="4" name="Footer Placeholder 5">
            <a:extLst>
              <a:ext uri="{FF2B5EF4-FFF2-40B4-BE49-F238E27FC236}">
                <a16:creationId xmlns:a16="http://schemas.microsoft.com/office/drawing/2014/main" id="{485E715F-A05B-F2BC-ABF4-447E9B58E0C2}"/>
              </a:ext>
            </a:extLst>
          </p:cNvPr>
          <p:cNvSpPr>
            <a:spLocks noGrp="1"/>
          </p:cNvSpPr>
          <p:nvPr>
            <p:ph type="ftr" sz="quarter" idx="15"/>
          </p:nvPr>
        </p:nvSpPr>
        <p:spPr>
          <a:xfrm rot="16200000">
            <a:off x="-499001" y="5684309"/>
            <a:ext cx="1709209" cy="365125"/>
          </a:xfrm>
        </p:spPr>
        <p:txBody>
          <a:bodyPr/>
          <a:lstStyle/>
          <a:p>
            <a:r>
              <a:rPr lang="en-US"/>
              <a:t>Sample Footer Text</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846320" y="5012267"/>
            <a:ext cx="6400800" cy="1390330"/>
          </a:xfrm>
        </p:spPr>
        <p:txBody>
          <a:bodyPr>
            <a:noAutofit/>
          </a:bodyPr>
          <a:lstStyle>
            <a:lvl1pPr marL="0" indent="0">
              <a:buFont typeface="Arial" panose="020B0604020202020204" pitchFamily="34" charset="0"/>
              <a:buNone/>
              <a:defRPr sz="1800">
                <a:solidFill>
                  <a:schemeClr val="tx1"/>
                </a:solidFill>
              </a:defRPr>
            </a:lvl1pPr>
            <a:lvl2pPr marL="228600" indent="0">
              <a:buFont typeface="Arial" panose="020B0604020202020204" pitchFamily="34" charset="0"/>
              <a:buNone/>
              <a:defRPr sz="1600">
                <a:solidFill>
                  <a:schemeClr val="tx1"/>
                </a:solidFill>
              </a:defRPr>
            </a:lvl2pPr>
            <a:lvl3pPr marL="457200" indent="0">
              <a:buFont typeface="Arial" panose="020B0604020202020204" pitchFamily="34" charset="0"/>
              <a:buNone/>
              <a:defRPr sz="1400">
                <a:solidFill>
                  <a:schemeClr val="tx1"/>
                </a:solidFill>
              </a:defRPr>
            </a:lvl3pPr>
            <a:lvl4pPr marL="685800" indent="0">
              <a:buFont typeface="Arial" panose="020B0604020202020204" pitchFamily="34" charset="0"/>
              <a:buNone/>
              <a:defRPr sz="1200">
                <a:solidFill>
                  <a:schemeClr val="tx1"/>
                </a:solidFill>
              </a:defRPr>
            </a:lvl4pPr>
            <a:lvl5pPr marL="914400" indent="0">
              <a:buFont typeface="Arial" panose="020B0604020202020204" pitchFamily="34" charset="0"/>
              <a:buNone/>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5400000">
            <a:off x="11173959" y="5435073"/>
            <a:ext cx="1210734" cy="365125"/>
          </a:xfrm>
        </p:spPr>
        <p:txBody>
          <a:bodyPr/>
          <a:lstStyle>
            <a:lvl1pPr>
              <a:defRPr>
                <a:solidFill>
                  <a:schemeClr val="tx1"/>
                </a:solidFill>
              </a:defRPr>
            </a:lvl1pPr>
          </a:lstStyle>
          <a:p>
            <a:fld id="{ADC8C146-0A20-4029-98D5-9A42EEDF8B24}" type="datetime1">
              <a:rPr lang="en-US" smtClean="0"/>
              <a:pPr/>
              <a:t>2/1/2026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2A2B6090-1D21-5610-7943-4C4F96A6C767}"/>
              </a:ext>
              <a:ext uri="{C183D7F6-B498-43B3-948B-1728B52AA6E4}">
                <adec:decorative xmlns:adec="http://schemas.microsoft.com/office/drawing/2017/decorative" val="1"/>
              </a:ext>
            </a:extLst>
          </p:cNvPr>
          <p:cNvCxnSpPr>
            <a:cxnSpLocks/>
          </p:cNvCxnSpPr>
          <p:nvPr/>
        </p:nvCxnSpPr>
        <p:spPr>
          <a:xfrm flipH="1">
            <a:off x="0" y="463823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6464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162317"/>
            <a:ext cx="2953618" cy="1892808"/>
          </a:xfrm>
        </p:spPr>
        <p:txBody>
          <a:bodyPr anchor="t">
            <a:norm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3" name="Straight Connector 2">
            <a:extLst>
              <a:ext uri="{FF2B5EF4-FFF2-40B4-BE49-F238E27FC236}">
                <a16:creationId xmlns:a16="http://schemas.microsoft.com/office/drawing/2014/main" id="{2405500C-1C2B-4DBE-7BD5-6BEE65AA2531}"/>
              </a:ext>
              <a:ext uri="{C183D7F6-B498-43B3-948B-1728B52AA6E4}">
                <adec:decorative xmlns:adec="http://schemas.microsoft.com/office/drawing/2017/decorative" val="1"/>
              </a:ext>
            </a:extLst>
          </p:cNvPr>
          <p:cNvCxnSpPr>
            <a:cxnSpLocks/>
          </p:cNvCxnSpPr>
          <p:nvPr/>
        </p:nvCxnSpPr>
        <p:spPr>
          <a:xfrm flipH="1">
            <a:off x="0" y="37843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ooter Placeholder 9">
            <a:extLst>
              <a:ext uri="{FF2B5EF4-FFF2-40B4-BE49-F238E27FC236}">
                <a16:creationId xmlns:a16="http://schemas.microsoft.com/office/drawing/2014/main" id="{EFC0BAFC-A983-7661-7BE4-9CB4E1AAE80B}"/>
              </a:ext>
            </a:extLst>
          </p:cNvPr>
          <p:cNvSpPr>
            <a:spLocks noGrp="1"/>
          </p:cNvSpPr>
          <p:nvPr>
            <p:ph type="ftr" sz="quarter" idx="16"/>
          </p:nvPr>
        </p:nvSpPr>
        <p:spPr>
          <a:xfrm rot="16200000" flipH="1">
            <a:off x="-923978" y="5259333"/>
            <a:ext cx="2559157" cy="365125"/>
          </a:xfrm>
        </p:spPr>
        <p:txBody>
          <a:bodyPr/>
          <a:lstStyle/>
          <a:p>
            <a:r>
              <a:rPr lang="en-US"/>
              <a:t>Sample Footer Text</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840480" y="4162318"/>
            <a:ext cx="7589520" cy="2240280"/>
          </a:xfrm>
        </p:spPr>
        <p:txBody>
          <a:bodyPr>
            <a:noAutofit/>
          </a:bodyPr>
          <a:lstStyle>
            <a:lvl1pPr marL="0" indent="0">
              <a:buFont typeface="Arial" panose="020B0604020202020204" pitchFamily="34" charset="0"/>
              <a:buNone/>
              <a:defRPr sz="1800">
                <a:solidFill>
                  <a:schemeClr val="tx1"/>
                </a:solidFill>
              </a:defRPr>
            </a:lvl1pPr>
            <a:lvl2pPr marL="514350" indent="-285750">
              <a:buFont typeface="Arial" panose="020B0604020202020204" pitchFamily="34" charset="0"/>
              <a:buChar char="•"/>
              <a:defRPr sz="1600">
                <a:solidFill>
                  <a:schemeClr val="tx1"/>
                </a:solidFill>
              </a:defRPr>
            </a:lvl2pPr>
            <a:lvl3pPr marL="742950" indent="-285750">
              <a:buFont typeface="Arial" panose="020B0604020202020204" pitchFamily="34" charset="0"/>
              <a:buChar char="•"/>
              <a:defRPr sz="1400">
                <a:solidFill>
                  <a:schemeClr val="tx1"/>
                </a:solidFill>
              </a:defRPr>
            </a:lvl3pPr>
            <a:lvl4pPr marL="857250" indent="-171450">
              <a:buFont typeface="Arial" panose="020B0604020202020204" pitchFamily="34" charset="0"/>
              <a:buChar char="•"/>
              <a:defRPr sz="1200">
                <a:solidFill>
                  <a:schemeClr val="tx1"/>
                </a:solidFill>
              </a:defRPr>
            </a:lvl4pPr>
            <a:lvl5pPr marL="1085850" indent="-171450">
              <a:buFont typeface="Arial" panose="020B0604020202020204" pitchFamily="34" charset="0"/>
              <a:buChar cha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273E16F8-613D-6FF2-3AAE-FB4255DC1EF7}"/>
              </a:ext>
            </a:extLst>
          </p:cNvPr>
          <p:cNvSpPr>
            <a:spLocks noGrp="1"/>
          </p:cNvSpPr>
          <p:nvPr>
            <p:ph type="dt" sz="half" idx="15"/>
          </p:nvPr>
        </p:nvSpPr>
        <p:spPr/>
        <p:txBody>
          <a:bodyPr/>
          <a:lstStyle/>
          <a:p>
            <a:fld id="{7FA43F5B-065E-43CE-B3FD-98C48A6F94D7}" type="datetime1">
              <a:rPr lang="en-US" smtClean="0"/>
              <a:t>2/1/2026</a:t>
            </a:fld>
            <a:endParaRPr lang="en-US"/>
          </a:p>
        </p:txBody>
      </p:sp>
      <p:sp>
        <p:nvSpPr>
          <p:cNvPr id="12" name="Slide Number Placeholder 11">
            <a:extLst>
              <a:ext uri="{FF2B5EF4-FFF2-40B4-BE49-F238E27FC236}">
                <a16:creationId xmlns:a16="http://schemas.microsoft.com/office/drawing/2014/main" id="{64EC89D4-F3C3-252D-E57A-D34A76D8BD1E}"/>
              </a:ext>
            </a:extLst>
          </p:cNvPr>
          <p:cNvSpPr>
            <a:spLocks noGrp="1"/>
          </p:cNvSpPr>
          <p:nvPr>
            <p:ph type="sldNum" sz="quarter" idx="17"/>
          </p:nvPr>
        </p:nvSpPr>
        <p:spPr>
          <a:xfrm>
            <a:off x="11512296" y="6356350"/>
            <a:ext cx="574620" cy="365125"/>
          </a:xfrm>
        </p:spPr>
        <p:txBody>
          <a:bodyPr/>
          <a:lstStyle/>
          <a:p>
            <a:fld id="{2DE90F28-AFBB-4AB2-AA79-6D3F72ED131B}" type="slidenum">
              <a:rPr lang="en-US" smtClean="0"/>
              <a:t>‹Nº›</a:t>
            </a:fld>
            <a:endParaRPr lang="en-US"/>
          </a:p>
        </p:txBody>
      </p:sp>
    </p:spTree>
    <p:extLst>
      <p:ext uri="{BB962C8B-B14F-4D97-AF65-F5344CB8AC3E}">
        <p14:creationId xmlns:p14="http://schemas.microsoft.com/office/powerpoint/2010/main" val="9697166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813647"/>
            <a:ext cx="2953618" cy="1892808"/>
          </a:xfrm>
        </p:spPr>
        <p:txBody>
          <a:bodyPr anchor="b" anchorCtr="0">
            <a:normAutofit/>
          </a:bodyPr>
          <a:lstStyle>
            <a:lvl1pPr>
              <a:defRPr sz="3200">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D1C5DDB1-0680-6692-8E8B-F9D50E915262}"/>
              </a:ext>
            </a:extLst>
          </p:cNvPr>
          <p:cNvSpPr>
            <a:spLocks noGrp="1"/>
          </p:cNvSpPr>
          <p:nvPr>
            <p:ph type="ftr" sz="quarter" idx="16"/>
          </p:nvPr>
        </p:nvSpPr>
        <p:spPr>
          <a:xfrm rot="16200000" flipH="1">
            <a:off x="-853249" y="1315045"/>
            <a:ext cx="2417698" cy="365125"/>
          </a:xfrm>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66175"/>
            <a:ext cx="7409228" cy="2240280"/>
          </a:xfrm>
        </p:spPr>
        <p:txBody>
          <a:bodyPr anchor="b" anchorCtr="0">
            <a:noAutofit/>
          </a:bodyPr>
          <a:lstStyle>
            <a:lvl1pPr marL="0" indent="0">
              <a:buFont typeface="Arial" panose="020B0604020202020204" pitchFamily="34" charset="0"/>
              <a:buNone/>
              <a:defRPr sz="1800">
                <a:solidFill>
                  <a:schemeClr val="tx1"/>
                </a:solidFill>
              </a:defRPr>
            </a:lvl1pPr>
            <a:lvl2pPr marL="514350" indent="-285750">
              <a:buFont typeface="Arial" panose="020B0604020202020204" pitchFamily="34" charset="0"/>
              <a:buChar char="•"/>
              <a:defRPr sz="1600">
                <a:solidFill>
                  <a:schemeClr val="tx1"/>
                </a:solidFill>
              </a:defRPr>
            </a:lvl2pPr>
            <a:lvl3pPr marL="742950" indent="-285750">
              <a:buFont typeface="Arial" panose="020B0604020202020204" pitchFamily="34" charset="0"/>
              <a:buChar char="•"/>
              <a:defRPr sz="1400">
                <a:solidFill>
                  <a:schemeClr val="tx1"/>
                </a:solidFill>
              </a:defRPr>
            </a:lvl3pPr>
            <a:lvl4pPr marL="857250" indent="-171450">
              <a:buFont typeface="Arial" panose="020B0604020202020204" pitchFamily="34" charset="0"/>
              <a:buChar char="•"/>
              <a:defRPr sz="1200">
                <a:solidFill>
                  <a:schemeClr val="tx1"/>
                </a:solidFill>
              </a:defRPr>
            </a:lvl4pPr>
            <a:lvl5pPr marL="1085850" indent="-171450">
              <a:buFont typeface="Arial" panose="020B0604020202020204" pitchFamily="34" charset="0"/>
              <a:buChar cha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865DF332-3FBA-2C89-59F5-FA1778C4985A}"/>
              </a:ext>
            </a:extLst>
          </p:cNvPr>
          <p:cNvSpPr>
            <a:spLocks noGrp="1"/>
          </p:cNvSpPr>
          <p:nvPr>
            <p:ph type="dt" sz="half" idx="15"/>
          </p:nvPr>
        </p:nvSpPr>
        <p:spPr>
          <a:xfrm rot="5400000">
            <a:off x="10902234" y="1160706"/>
            <a:ext cx="1754184" cy="365125"/>
          </a:xfrm>
        </p:spPr>
        <p:txBody>
          <a:bodyPr/>
          <a:lstStyle>
            <a:lvl1pPr>
              <a:defRPr>
                <a:solidFill>
                  <a:schemeClr val="tx1"/>
                </a:solidFill>
              </a:defRPr>
            </a:lvl1pPr>
          </a:lstStyle>
          <a:p>
            <a:fld id="{7FA43F5B-065E-43CE-B3FD-98C48A6F94D7}" type="datetime1">
              <a:rPr lang="en-US" smtClean="0"/>
              <a:pPr/>
              <a:t>2/1/2026</a:t>
            </a:fld>
            <a:endParaRPr lang="en-US"/>
          </a:p>
        </p:txBody>
      </p:sp>
      <p:sp>
        <p:nvSpPr>
          <p:cNvPr id="9" name="Slide Number Placeholder 8">
            <a:extLst>
              <a:ext uri="{FF2B5EF4-FFF2-40B4-BE49-F238E27FC236}">
                <a16:creationId xmlns:a16="http://schemas.microsoft.com/office/drawing/2014/main" id="{BB9E9CA5-FE3A-8B3B-FD85-EEC977EA262E}"/>
              </a:ext>
            </a:extLst>
          </p:cNvPr>
          <p:cNvSpPr>
            <a:spLocks noGrp="1"/>
          </p:cNvSpPr>
          <p:nvPr>
            <p:ph type="sldNum" sz="quarter" idx="17"/>
          </p:nvPr>
        </p:nvSpPr>
        <p:spPr>
          <a:xfrm>
            <a:off x="11512296" y="2353708"/>
            <a:ext cx="574620" cy="365125"/>
          </a:xfrm>
        </p:spPr>
        <p:txBody>
          <a:bodyPr/>
          <a:lstStyle>
            <a:lvl1pPr>
              <a:defRPr>
                <a:solidFill>
                  <a:schemeClr val="tx1"/>
                </a:solidFill>
              </a:defRPr>
            </a:lvl1pPr>
          </a:lstStyle>
          <a:p>
            <a:fld id="{2DE90F28-AFBB-4AB2-AA79-6D3F72ED131B}" type="slidenum">
              <a:rPr lang="en-US" smtClean="0"/>
              <a:pPr/>
              <a:t>‹Nº›</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307973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5" name="Straight Connector 4">
            <a:extLst>
              <a:ext uri="{FF2B5EF4-FFF2-40B4-BE49-F238E27FC236}">
                <a16:creationId xmlns:a16="http://schemas.microsoft.com/office/drawing/2014/main" id="{98916A20-C6D4-6297-2A89-F60B0B6DAF9A}"/>
              </a:ext>
              <a:ext uri="{C183D7F6-B498-43B3-948B-1728B52AA6E4}">
                <adec:decorative xmlns:adec="http://schemas.microsoft.com/office/drawing/2017/decorative" val="1"/>
              </a:ext>
            </a:extLst>
          </p:cNvPr>
          <p:cNvCxnSpPr>
            <a:cxnSpLocks/>
          </p:cNvCxnSpPr>
          <p:nvPr userDrawn="1"/>
        </p:nvCxnSpPr>
        <p:spPr>
          <a:xfrm flipH="1">
            <a:off x="0" y="3071719"/>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377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5577840"/>
            <a:ext cx="10972802" cy="970463"/>
          </a:xfrm>
        </p:spPr>
        <p:txBody>
          <a:bodyPr anchor="t" anchorCtr="0"/>
          <a:lstStyle>
            <a:lvl1pPr>
              <a:defRPr>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10" name="Picture Placeholder 9">
            <a:extLst>
              <a:ext uri="{FF2B5EF4-FFF2-40B4-BE49-F238E27FC236}">
                <a16:creationId xmlns:a16="http://schemas.microsoft.com/office/drawing/2014/main" id="{F715F3DA-3DCE-67E6-E94C-48C96A36C98B}"/>
              </a:ext>
            </a:extLst>
          </p:cNvPr>
          <p:cNvSpPr>
            <a:spLocks noGrp="1"/>
          </p:cNvSpPr>
          <p:nvPr>
            <p:ph type="pic" sz="quarter" idx="13" hasCustomPrompt="1"/>
          </p:nvPr>
        </p:nvSpPr>
        <p:spPr>
          <a:xfrm>
            <a:off x="640080" y="365760"/>
            <a:ext cx="5898743" cy="4425696"/>
          </a:xfrm>
          <a:custGeom>
            <a:avLst/>
            <a:gdLst>
              <a:gd name="connsiteX0" fmla="*/ 2983368 w 6446520"/>
              <a:gd name="connsiteY0" fmla="*/ 0 h 4425696"/>
              <a:gd name="connsiteX1" fmla="*/ 3463152 w 6446520"/>
              <a:gd name="connsiteY1" fmla="*/ 0 h 4425696"/>
              <a:gd name="connsiteX2" fmla="*/ 3552820 w 6446520"/>
              <a:gd name="connsiteY2" fmla="*/ 7008 h 4425696"/>
              <a:gd name="connsiteX3" fmla="*/ 6446520 w 6446520"/>
              <a:gd name="connsiteY3" fmla="*/ 3302772 h 4425696"/>
              <a:gd name="connsiteX4" fmla="*/ 6446520 w 6446520"/>
              <a:gd name="connsiteY4" fmla="*/ 4425696 h 4425696"/>
              <a:gd name="connsiteX5" fmla="*/ 0 w 6446520"/>
              <a:gd name="connsiteY5" fmla="*/ 4425696 h 4425696"/>
              <a:gd name="connsiteX6" fmla="*/ 0 w 6446520"/>
              <a:gd name="connsiteY6" fmla="*/ 3302772 h 4425696"/>
              <a:gd name="connsiteX7" fmla="*/ 2893701 w 6446520"/>
              <a:gd name="connsiteY7" fmla="*/ 7008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520" h="4425696">
                <a:moveTo>
                  <a:pt x="2983368" y="0"/>
                </a:moveTo>
                <a:lnTo>
                  <a:pt x="3463152" y="0"/>
                </a:lnTo>
                <a:lnTo>
                  <a:pt x="3552820" y="7008"/>
                </a:lnTo>
                <a:cubicBezTo>
                  <a:pt x="5178169" y="176660"/>
                  <a:pt x="6446520" y="1587478"/>
                  <a:pt x="6446520" y="3302772"/>
                </a:cubicBezTo>
                <a:lnTo>
                  <a:pt x="6446520" y="4425696"/>
                </a:lnTo>
                <a:lnTo>
                  <a:pt x="0" y="4425696"/>
                </a:lnTo>
                <a:lnTo>
                  <a:pt x="0" y="3302772"/>
                </a:lnTo>
                <a:cubicBezTo>
                  <a:pt x="0" y="1587478"/>
                  <a:pt x="1268352" y="176660"/>
                  <a:pt x="2893701" y="7008"/>
                </a:cubicBezTo>
                <a:close/>
              </a:path>
            </a:pathLst>
          </a:custGeom>
          <a:blipFill dpi="0" rotWithShape="1">
            <a:blip r:embed="rId2">
              <a:alphaModFix amt="71000"/>
              <a:extLst>
                <a:ext uri="{28A0092B-C50C-407E-A947-70E740481C1C}">
                  <a14:useLocalDpi xmlns:a14="http://schemas.microsoft.com/office/drawing/2010/main" val="0"/>
                </a:ext>
              </a:extLst>
            </a:blip>
            <a:srcRect/>
            <a:stretch>
              <a:fillRect/>
            </a:stretch>
          </a:blipFill>
          <a:ln w="6350">
            <a:solidFill>
              <a:schemeClr val="tx1"/>
            </a:solidFill>
          </a:ln>
        </p:spPr>
        <p:txBody>
          <a:bodyPr wrap="square">
            <a:noAutofit/>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950303" y="365760"/>
            <a:ext cx="4571137" cy="4428871"/>
          </a:xfrm>
        </p:spPr>
        <p:txBody>
          <a:bodyPr anchor="b" anchorCtr="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4766791B-F730-470C-BD5E-FFF8D449589F}" type="datetime1">
              <a:rPr lang="en-US" smtClean="0"/>
              <a:pPr/>
              <a:t>2/1/2026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F5EDA098-8E4B-3EB1-646C-4227A3202019}"/>
              </a:ext>
              <a:ext uri="{C183D7F6-B498-43B3-948B-1728B52AA6E4}">
                <adec:decorative xmlns:adec="http://schemas.microsoft.com/office/drawing/2017/decorative" val="1"/>
              </a:ext>
            </a:extLst>
          </p:cNvPr>
          <p:cNvCxnSpPr>
            <a:cxnSpLocks/>
          </p:cNvCxnSpPr>
          <p:nvPr userDrawn="1"/>
        </p:nvCxnSpPr>
        <p:spPr>
          <a:xfrm flipH="1">
            <a:off x="0" y="521208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68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4882896"/>
            <a:ext cx="3657603" cy="1453896"/>
          </a:xfrm>
        </p:spPr>
        <p:txBody>
          <a:bodyPr anchor="t">
            <a:normAutofit/>
          </a:bodyPr>
          <a:lstStyle>
            <a:lvl1pPr algn="ctr">
              <a:defRPr sz="3200">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16" name="Picture Placeholder 15">
            <a:extLst>
              <a:ext uri="{FF2B5EF4-FFF2-40B4-BE49-F238E27FC236}">
                <a16:creationId xmlns:a16="http://schemas.microsoft.com/office/drawing/2014/main" id="{838F5DE0-1AA8-5320-EBEC-7B2EEF399630}"/>
              </a:ext>
            </a:extLst>
          </p:cNvPr>
          <p:cNvSpPr>
            <a:spLocks noGrp="1"/>
          </p:cNvSpPr>
          <p:nvPr>
            <p:ph type="pic" sz="quarter" idx="13" hasCustomPrompt="1"/>
          </p:nvPr>
        </p:nvSpPr>
        <p:spPr>
          <a:xfrm>
            <a:off x="731520" y="548642"/>
            <a:ext cx="3490175" cy="4041647"/>
          </a:xfrm>
          <a:custGeom>
            <a:avLst/>
            <a:gdLst>
              <a:gd name="connsiteX0" fmla="*/ 1745088 w 3490175"/>
              <a:gd name="connsiteY0" fmla="*/ 0 h 4041647"/>
              <a:gd name="connsiteX1" fmla="*/ 3490175 w 3490175"/>
              <a:gd name="connsiteY1" fmla="*/ 1745088 h 4041647"/>
              <a:gd name="connsiteX2" fmla="*/ 3490175 w 3490175"/>
              <a:gd name="connsiteY2" fmla="*/ 3141232 h 4041647"/>
              <a:gd name="connsiteX3" fmla="*/ 3490175 w 3490175"/>
              <a:gd name="connsiteY3" fmla="*/ 3490175 h 4041647"/>
              <a:gd name="connsiteX4" fmla="*/ 3490175 w 3490175"/>
              <a:gd name="connsiteY4" fmla="*/ 4041647 h 4041647"/>
              <a:gd name="connsiteX5" fmla="*/ 0 w 3490175"/>
              <a:gd name="connsiteY5" fmla="*/ 4041647 h 4041647"/>
              <a:gd name="connsiteX6" fmla="*/ 0 w 3490175"/>
              <a:gd name="connsiteY6" fmla="*/ 3490175 h 4041647"/>
              <a:gd name="connsiteX7" fmla="*/ 0 w 3490175"/>
              <a:gd name="connsiteY7" fmla="*/ 3141232 h 4041647"/>
              <a:gd name="connsiteX8" fmla="*/ 0 w 3490175"/>
              <a:gd name="connsiteY8" fmla="*/ 1745088 h 4041647"/>
              <a:gd name="connsiteX9" fmla="*/ 1745088 w 3490175"/>
              <a:gd name="connsiteY9" fmla="*/ 0 h 404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0175" h="4041647">
                <a:moveTo>
                  <a:pt x="1745088" y="0"/>
                </a:moveTo>
                <a:cubicBezTo>
                  <a:pt x="2708873" y="0"/>
                  <a:pt x="3490175" y="781302"/>
                  <a:pt x="3490175" y="1745088"/>
                </a:cubicBezTo>
                <a:lnTo>
                  <a:pt x="3490175" y="3141232"/>
                </a:lnTo>
                <a:lnTo>
                  <a:pt x="3490175" y="3490175"/>
                </a:lnTo>
                <a:lnTo>
                  <a:pt x="3490175" y="4041647"/>
                </a:lnTo>
                <a:lnTo>
                  <a:pt x="0" y="4041647"/>
                </a:lnTo>
                <a:lnTo>
                  <a:pt x="0" y="3490175"/>
                </a:lnTo>
                <a:lnTo>
                  <a:pt x="0" y="3141232"/>
                </a:lnTo>
                <a:lnTo>
                  <a:pt x="0" y="1745088"/>
                </a:lnTo>
                <a:cubicBezTo>
                  <a:pt x="0" y="781302"/>
                  <a:pt x="781302" y="0"/>
                  <a:pt x="1745088" y="0"/>
                </a:cubicBezTo>
                <a:close/>
              </a:path>
            </a:pathLst>
          </a:custGeom>
          <a:blipFill dpi="0" rotWithShape="1">
            <a:blip r:embed="rId2">
              <a:alphaModFix amt="81000"/>
              <a:extLst>
                <a:ext uri="{28A0092B-C50C-407E-A947-70E740481C1C}">
                  <a14:useLocalDpi xmlns:a14="http://schemas.microsoft.com/office/drawing/2010/main" val="0"/>
                </a:ext>
              </a:extLst>
            </a:blip>
            <a:srcRect/>
            <a:stretch>
              <a:fillRect/>
            </a:stretch>
          </a:blipFill>
          <a:ln w="6350">
            <a:solidFill>
              <a:schemeClr val="tx1"/>
            </a:solidFill>
          </a:ln>
        </p:spPr>
        <p:txBody>
          <a:bodyPr wrap="square">
            <a:noAutofit/>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37760" y="549275"/>
            <a:ext cx="6561138" cy="57594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D73859A7-84EB-4384-87AF-59CC16704CF8}" type="datetime1">
              <a:rPr lang="en-US" smtClean="0"/>
              <a:pPr/>
              <a:t>2/1/2026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619C3A72-7CAE-129F-7490-B687280EF1C9}"/>
              </a:ext>
              <a:ext uri="{C183D7F6-B498-43B3-948B-1728B52AA6E4}">
                <adec:decorative xmlns:adec="http://schemas.microsoft.com/office/drawing/2017/decorative" val="1"/>
              </a:ext>
            </a:extLst>
          </p:cNvPr>
          <p:cNvCxnSpPr>
            <a:cxnSpLocks/>
          </p:cNvCxnSpPr>
          <p:nvPr userDrawn="1"/>
        </p:nvCxnSpPr>
        <p:spPr>
          <a:xfrm>
            <a:off x="4646117"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1308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17">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8B008C-A5E8-826A-5F68-E2A4C542B6F6}"/>
              </a:ext>
            </a:extLst>
          </p:cNvPr>
          <p:cNvSpPr>
            <a:spLocks noGrp="1"/>
          </p:cNvSpPr>
          <p:nvPr>
            <p:ph type="title"/>
          </p:nvPr>
        </p:nvSpPr>
        <p:spPr>
          <a:xfrm>
            <a:off x="731520" y="320040"/>
            <a:ext cx="10780776" cy="932688"/>
          </a:xfrm>
        </p:spPr>
        <p:txBody>
          <a:bodyPr anchor="b"/>
          <a:lstStyle>
            <a:lvl1pPr>
              <a:defRPr sz="3200">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16" name="Picture Placeholder 15">
            <a:extLst>
              <a:ext uri="{FF2B5EF4-FFF2-40B4-BE49-F238E27FC236}">
                <a16:creationId xmlns:a16="http://schemas.microsoft.com/office/drawing/2014/main" id="{838F5DE0-1AA8-5320-EBEC-7B2EEF399630}"/>
              </a:ext>
            </a:extLst>
          </p:cNvPr>
          <p:cNvSpPr>
            <a:spLocks noGrp="1"/>
          </p:cNvSpPr>
          <p:nvPr>
            <p:ph type="pic" sz="quarter" idx="13" hasCustomPrompt="1"/>
          </p:nvPr>
        </p:nvSpPr>
        <p:spPr>
          <a:xfrm>
            <a:off x="731520" y="1816163"/>
            <a:ext cx="3920691" cy="4540188"/>
          </a:xfrm>
          <a:custGeom>
            <a:avLst/>
            <a:gdLst>
              <a:gd name="connsiteX0" fmla="*/ 1745088 w 3490175"/>
              <a:gd name="connsiteY0" fmla="*/ 0 h 4041647"/>
              <a:gd name="connsiteX1" fmla="*/ 3490175 w 3490175"/>
              <a:gd name="connsiteY1" fmla="*/ 1745088 h 4041647"/>
              <a:gd name="connsiteX2" fmla="*/ 3490175 w 3490175"/>
              <a:gd name="connsiteY2" fmla="*/ 3141232 h 4041647"/>
              <a:gd name="connsiteX3" fmla="*/ 3490175 w 3490175"/>
              <a:gd name="connsiteY3" fmla="*/ 3490175 h 4041647"/>
              <a:gd name="connsiteX4" fmla="*/ 3490175 w 3490175"/>
              <a:gd name="connsiteY4" fmla="*/ 4041647 h 4041647"/>
              <a:gd name="connsiteX5" fmla="*/ 0 w 3490175"/>
              <a:gd name="connsiteY5" fmla="*/ 4041647 h 4041647"/>
              <a:gd name="connsiteX6" fmla="*/ 0 w 3490175"/>
              <a:gd name="connsiteY6" fmla="*/ 3490175 h 4041647"/>
              <a:gd name="connsiteX7" fmla="*/ 0 w 3490175"/>
              <a:gd name="connsiteY7" fmla="*/ 3141232 h 4041647"/>
              <a:gd name="connsiteX8" fmla="*/ 0 w 3490175"/>
              <a:gd name="connsiteY8" fmla="*/ 1745088 h 4041647"/>
              <a:gd name="connsiteX9" fmla="*/ 1745088 w 3490175"/>
              <a:gd name="connsiteY9" fmla="*/ 0 h 404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0175" h="4041647">
                <a:moveTo>
                  <a:pt x="1745088" y="0"/>
                </a:moveTo>
                <a:cubicBezTo>
                  <a:pt x="2708873" y="0"/>
                  <a:pt x="3490175" y="781302"/>
                  <a:pt x="3490175" y="1745088"/>
                </a:cubicBezTo>
                <a:lnTo>
                  <a:pt x="3490175" y="3141232"/>
                </a:lnTo>
                <a:lnTo>
                  <a:pt x="3490175" y="3490175"/>
                </a:lnTo>
                <a:lnTo>
                  <a:pt x="3490175" y="4041647"/>
                </a:lnTo>
                <a:lnTo>
                  <a:pt x="0" y="4041647"/>
                </a:lnTo>
                <a:lnTo>
                  <a:pt x="0" y="3490175"/>
                </a:lnTo>
                <a:lnTo>
                  <a:pt x="0" y="3141232"/>
                </a:lnTo>
                <a:lnTo>
                  <a:pt x="0" y="1745088"/>
                </a:lnTo>
                <a:cubicBezTo>
                  <a:pt x="0" y="781302"/>
                  <a:pt x="781302" y="0"/>
                  <a:pt x="1745088"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6350">
            <a:solidFill>
              <a:schemeClr val="tx1"/>
            </a:solidFill>
          </a:ln>
        </p:spPr>
        <p:txBody>
          <a:bodyPr wrap="square">
            <a:noAutofit/>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49516" y="1812758"/>
            <a:ext cx="6349381" cy="45401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D73859A7-84EB-4384-87AF-59CC16704CF8}" type="datetime1">
              <a:rPr lang="en-US" smtClean="0"/>
              <a:pPr/>
              <a:t>2/1/2026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2468762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8164" y="559341"/>
            <a:ext cx="10755670" cy="932688"/>
          </a:xfrm>
        </p:spPr>
        <p:txBody>
          <a:bodyPr anchor="b"/>
          <a:lstStyle/>
          <a:p>
            <a:r>
              <a:rPr lang="en-US"/>
              <a:t>Click to edit Master title style</a:t>
            </a:r>
          </a:p>
        </p:txBody>
      </p:sp>
      <p:sp>
        <p:nvSpPr>
          <p:cNvPr id="9" name="Footer Placeholder 5">
            <a:extLst>
              <a:ext uri="{FF2B5EF4-FFF2-40B4-BE49-F238E27FC236}">
                <a16:creationId xmlns:a16="http://schemas.microsoft.com/office/drawing/2014/main" id="{3C89FBB9-2C05-A4C1-ECB4-D6A5C4219E42}"/>
              </a:ext>
            </a:extLst>
          </p:cNvPr>
          <p:cNvSpPr>
            <a:spLocks noGrp="1"/>
          </p:cNvSpPr>
          <p:nvPr>
            <p:ph type="ftr" sz="quarter" idx="16"/>
          </p:nvPr>
        </p:nvSpPr>
        <p:spPr>
          <a:xfrm rot="16200000" flipH="1">
            <a:off x="-1131161" y="1592957"/>
            <a:ext cx="2973522" cy="365125"/>
          </a:xfrm>
        </p:spPr>
        <p:txBody>
          <a:bodyPr/>
          <a:lstStyle>
            <a:lvl1pPr>
              <a:defRPr>
                <a:solidFill>
                  <a:schemeClr val="tx1"/>
                </a:solidFill>
              </a:defRPr>
            </a:lvl1pPr>
          </a:lstStyle>
          <a:p>
            <a:r>
              <a:rPr lang="en-US"/>
              <a:t>Sample Footer Text</a:t>
            </a:r>
          </a:p>
        </p:txBody>
      </p:sp>
      <p:sp>
        <p:nvSpPr>
          <p:cNvPr id="3" name="Date Placeholder 4">
            <a:extLst>
              <a:ext uri="{FF2B5EF4-FFF2-40B4-BE49-F238E27FC236}">
                <a16:creationId xmlns:a16="http://schemas.microsoft.com/office/drawing/2014/main" id="{BBB07A11-50DE-6BC0-0514-6E2C14A47985}"/>
              </a:ext>
            </a:extLst>
          </p:cNvPr>
          <p:cNvSpPr>
            <a:spLocks noGrp="1"/>
          </p:cNvSpPr>
          <p:nvPr>
            <p:ph type="dt" sz="half" idx="15"/>
          </p:nvPr>
        </p:nvSpPr>
        <p:spPr>
          <a:xfrm rot="16200000" flipH="1">
            <a:off x="-997746" y="4594946"/>
            <a:ext cx="2706690" cy="365125"/>
          </a:xfrm>
        </p:spPr>
        <p:txBody>
          <a:bodyPr/>
          <a:lstStyle>
            <a:lvl1pPr algn="l">
              <a:defRPr>
                <a:solidFill>
                  <a:schemeClr val="tx1"/>
                </a:solidFill>
              </a:defRPr>
            </a:lvl1pPr>
          </a:lstStyle>
          <a:p>
            <a:fld id="{7FA43F5B-065E-43CE-B3FD-98C48A6F94D7}" type="datetime1">
              <a:rPr lang="en-US" smtClean="0"/>
              <a:pPr/>
              <a:t>2/1/2026</a:t>
            </a:fld>
            <a:endParaRPr lang="en-US"/>
          </a:p>
        </p:txBody>
      </p:sp>
      <p:sp>
        <p:nvSpPr>
          <p:cNvPr id="6" name="Slide Number Placeholder 6">
            <a:extLst>
              <a:ext uri="{FF2B5EF4-FFF2-40B4-BE49-F238E27FC236}">
                <a16:creationId xmlns:a16="http://schemas.microsoft.com/office/drawing/2014/main" id="{03ED5F49-F9F7-05A9-62AC-C9C8DF2EADE8}"/>
              </a:ext>
            </a:extLst>
          </p:cNvPr>
          <p:cNvSpPr>
            <a:spLocks noGrp="1"/>
          </p:cNvSpPr>
          <p:nvPr>
            <p:ph type="sldNum" sz="quarter" idx="17"/>
          </p:nvPr>
        </p:nvSpPr>
        <p:spPr>
          <a:xfrm>
            <a:off x="88569" y="6264201"/>
            <a:ext cx="574620" cy="365125"/>
          </a:xfrm>
        </p:spPr>
        <p:txBody>
          <a:bodyPr/>
          <a:lstStyle>
            <a:lvl1pPr>
              <a:defRPr>
                <a:solidFill>
                  <a:schemeClr val="tx1"/>
                </a:solidFill>
              </a:defRPr>
            </a:lvl1pPr>
          </a:lstStyle>
          <a:p>
            <a:fld id="{2DE90F28-AFBB-4AB2-AA79-6D3F72ED131B}" type="slidenum">
              <a:rPr lang="en-US" smtClean="0"/>
              <a:pPr/>
              <a:t>‹Nº›</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11200" y="1713652"/>
            <a:ext cx="4387012" cy="4612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5658927" y="1713653"/>
            <a:ext cx="6533071" cy="5144347"/>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vert="horz" wrap="square" lIns="91440" tIns="45720" rIns="91440" bIns="45720" rtlCol="0">
            <a:noAutofit/>
          </a:bodyPr>
          <a:lstStyle>
            <a:lvl1pPr marL="0" indent="0">
              <a:buFont typeface="Arial" panose="020B0604020202020204" pitchFamily="34" charset="0"/>
              <a:buNone/>
              <a:defRPr lang="en-US" dirty="0"/>
            </a:lvl1pPr>
          </a:lstStyle>
          <a:p>
            <a:pPr marL="285750" lvl="0" indent="-285750"/>
            <a:r>
              <a:rPr lang="en-US"/>
              <a:t> </a:t>
            </a:r>
          </a:p>
        </p:txBody>
      </p:sp>
    </p:spTree>
    <p:extLst>
      <p:ext uri="{BB962C8B-B14F-4D97-AF65-F5344CB8AC3E}">
        <p14:creationId xmlns:p14="http://schemas.microsoft.com/office/powerpoint/2010/main" val="2414927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8164" y="559341"/>
            <a:ext cx="10864236" cy="932688"/>
          </a:xfrm>
        </p:spPr>
        <p:txBody>
          <a:bodyPr anchor="b"/>
          <a:lstStyle/>
          <a:p>
            <a:r>
              <a:rPr lang="en-US"/>
              <a:t>Click to edit Master title style</a:t>
            </a:r>
          </a:p>
        </p:txBody>
      </p:sp>
      <p:sp>
        <p:nvSpPr>
          <p:cNvPr id="5" name="Footer Placeholder 3">
            <a:extLst>
              <a:ext uri="{FF2B5EF4-FFF2-40B4-BE49-F238E27FC236}">
                <a16:creationId xmlns:a16="http://schemas.microsoft.com/office/drawing/2014/main" id="{E4C77EC0-4873-6982-138B-77EBB60FCE21}"/>
              </a:ext>
            </a:extLst>
          </p:cNvPr>
          <p:cNvSpPr>
            <a:spLocks noGrp="1"/>
          </p:cNvSpPr>
          <p:nvPr>
            <p:ph type="ftr" sz="quarter" idx="16"/>
          </p:nvPr>
        </p:nvSpPr>
        <p:spPr>
          <a:xfrm rot="16200000" flipH="1">
            <a:off x="-1131161" y="1592957"/>
            <a:ext cx="2973522" cy="365125"/>
          </a:xfrm>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12148" y="1676967"/>
            <a:ext cx="4304208" cy="4207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9">
            <a:extLst>
              <a:ext uri="{FF2B5EF4-FFF2-40B4-BE49-F238E27FC236}">
                <a16:creationId xmlns:a16="http://schemas.microsoft.com/office/drawing/2014/main" id="{9EA9F84E-FFD2-9D14-4000-EB54F5065147}"/>
              </a:ext>
            </a:extLst>
          </p:cNvPr>
          <p:cNvSpPr>
            <a:spLocks noGrp="1"/>
          </p:cNvSpPr>
          <p:nvPr>
            <p:ph type="pic" sz="quarter" idx="18" hasCustomPrompt="1"/>
          </p:nvPr>
        </p:nvSpPr>
        <p:spPr>
          <a:xfrm>
            <a:off x="5483476" y="1694325"/>
            <a:ext cx="5990360" cy="4207696"/>
          </a:xfrm>
          <a:custGeom>
            <a:avLst/>
            <a:gdLst>
              <a:gd name="connsiteX0" fmla="*/ 2983368 w 6446520"/>
              <a:gd name="connsiteY0" fmla="*/ 0 h 4425696"/>
              <a:gd name="connsiteX1" fmla="*/ 3463152 w 6446520"/>
              <a:gd name="connsiteY1" fmla="*/ 0 h 4425696"/>
              <a:gd name="connsiteX2" fmla="*/ 3552820 w 6446520"/>
              <a:gd name="connsiteY2" fmla="*/ 7008 h 4425696"/>
              <a:gd name="connsiteX3" fmla="*/ 6446520 w 6446520"/>
              <a:gd name="connsiteY3" fmla="*/ 3302772 h 4425696"/>
              <a:gd name="connsiteX4" fmla="*/ 6446520 w 6446520"/>
              <a:gd name="connsiteY4" fmla="*/ 4425696 h 4425696"/>
              <a:gd name="connsiteX5" fmla="*/ 0 w 6446520"/>
              <a:gd name="connsiteY5" fmla="*/ 4425696 h 4425696"/>
              <a:gd name="connsiteX6" fmla="*/ 0 w 6446520"/>
              <a:gd name="connsiteY6" fmla="*/ 3302772 h 4425696"/>
              <a:gd name="connsiteX7" fmla="*/ 2893701 w 6446520"/>
              <a:gd name="connsiteY7" fmla="*/ 7008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520" h="4425696">
                <a:moveTo>
                  <a:pt x="2983368" y="0"/>
                </a:moveTo>
                <a:lnTo>
                  <a:pt x="3463152" y="0"/>
                </a:lnTo>
                <a:lnTo>
                  <a:pt x="3552820" y="7008"/>
                </a:lnTo>
                <a:cubicBezTo>
                  <a:pt x="5178169" y="176660"/>
                  <a:pt x="6446520" y="1587478"/>
                  <a:pt x="6446520" y="3302772"/>
                </a:cubicBezTo>
                <a:lnTo>
                  <a:pt x="6446520" y="4425696"/>
                </a:lnTo>
                <a:lnTo>
                  <a:pt x="0" y="4425696"/>
                </a:lnTo>
                <a:lnTo>
                  <a:pt x="0" y="3302772"/>
                </a:lnTo>
                <a:cubicBezTo>
                  <a:pt x="0" y="1587478"/>
                  <a:pt x="1268352" y="176660"/>
                  <a:pt x="2893701" y="7008"/>
                </a:cubicBezTo>
                <a:close/>
              </a:path>
            </a:pathLst>
          </a:custGeom>
          <a:blipFill dpi="0" rotWithShape="1">
            <a:blip r:embed="rId2">
              <a:alphaModFix amt="73000"/>
              <a:extLst>
                <a:ext uri="{28A0092B-C50C-407E-A947-70E740481C1C}">
                  <a14:useLocalDpi xmlns:a14="http://schemas.microsoft.com/office/drawing/2010/main" val="0"/>
                </a:ext>
              </a:extLst>
            </a:blip>
            <a:srcRect/>
            <a:stretch>
              <a:fillRect/>
            </a:stretch>
          </a:blipFill>
          <a:ln w="6350">
            <a:solidFill>
              <a:schemeClr val="tx1"/>
            </a:solidFill>
          </a:ln>
        </p:spPr>
        <p:txBody>
          <a:bodyPr wrap="square">
            <a:noAutofit/>
          </a:bodyPr>
          <a:lstStyle>
            <a:lvl1pPr marL="0" indent="0">
              <a:buFont typeface="Arial" panose="020B0604020202020204" pitchFamily="34" charset="0"/>
              <a:buNone/>
              <a:defRPr>
                <a:solidFill>
                  <a:schemeClr val="tx1"/>
                </a:solidFill>
              </a:defRPr>
            </a:lvl1pPr>
          </a:lstStyle>
          <a:p>
            <a:r>
              <a:rPr lang="en-US"/>
              <a:t> </a:t>
            </a:r>
          </a:p>
        </p:txBody>
      </p:sp>
      <p:sp>
        <p:nvSpPr>
          <p:cNvPr id="7" name="Date Placeholder 2">
            <a:extLst>
              <a:ext uri="{FF2B5EF4-FFF2-40B4-BE49-F238E27FC236}">
                <a16:creationId xmlns:a16="http://schemas.microsoft.com/office/drawing/2014/main" id="{B1DEFE62-48FB-6384-52E6-28C55B7237A0}"/>
              </a:ext>
            </a:extLst>
          </p:cNvPr>
          <p:cNvSpPr>
            <a:spLocks noGrp="1"/>
          </p:cNvSpPr>
          <p:nvPr>
            <p:ph type="dt" sz="half" idx="15"/>
          </p:nvPr>
        </p:nvSpPr>
        <p:spPr>
          <a:xfrm rot="5400000">
            <a:off x="10425981" y="4687095"/>
            <a:ext cx="2706690" cy="365125"/>
          </a:xfrm>
        </p:spPr>
        <p:txBody>
          <a:bodyPr/>
          <a:lstStyle>
            <a:lvl1pPr>
              <a:defRPr>
                <a:solidFill>
                  <a:schemeClr val="tx1"/>
                </a:solidFill>
              </a:defRPr>
            </a:lvl1pPr>
          </a:lstStyle>
          <a:p>
            <a:fld id="{7FA43F5B-065E-43CE-B3FD-98C48A6F94D7}" type="datetime1">
              <a:rPr lang="en-US" smtClean="0"/>
              <a:pPr/>
              <a:t>2/1/2026</a:t>
            </a:fld>
            <a:endParaRPr lang="en-US"/>
          </a:p>
        </p:txBody>
      </p:sp>
      <p:sp>
        <p:nvSpPr>
          <p:cNvPr id="11" name="Slide Number Placeholder 8">
            <a:extLst>
              <a:ext uri="{FF2B5EF4-FFF2-40B4-BE49-F238E27FC236}">
                <a16:creationId xmlns:a16="http://schemas.microsoft.com/office/drawing/2014/main" id="{70C3045B-A291-FDD5-BEE7-EB765F9DE6BB}"/>
              </a:ext>
            </a:extLst>
          </p:cNvPr>
          <p:cNvSpPr>
            <a:spLocks noGrp="1"/>
          </p:cNvSpPr>
          <p:nvPr>
            <p:ph type="sldNum" sz="quarter" idx="17"/>
          </p:nvPr>
        </p:nvSpPr>
        <p:spPr>
          <a:xfrm>
            <a:off x="11512296" y="6356350"/>
            <a:ext cx="574620" cy="365125"/>
          </a:xfrm>
        </p:spPr>
        <p:txBody>
          <a:bodyPr/>
          <a:lstStyle>
            <a:lvl1pPr>
              <a:defRPr>
                <a:solidFill>
                  <a:schemeClr val="tx1"/>
                </a:solidFill>
              </a:defRPr>
            </a:lvl1pPr>
          </a:lstStyle>
          <a:p>
            <a:fld id="{2DE90F28-AFBB-4AB2-AA79-6D3F72ED131B}" type="slidenum">
              <a:rPr lang="en-US" smtClean="0"/>
              <a:pPr/>
              <a:t>‹Nº›</a:t>
            </a:fld>
            <a:endParaRPr lang="en-US"/>
          </a:p>
        </p:txBody>
      </p:sp>
    </p:spTree>
    <p:extLst>
      <p:ext uri="{BB962C8B-B14F-4D97-AF65-F5344CB8AC3E}">
        <p14:creationId xmlns:p14="http://schemas.microsoft.com/office/powerpoint/2010/main" val="41676624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umber Larg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7BBF55A-D91F-143D-FBB6-73995F00EAC2}"/>
              </a:ext>
            </a:extLst>
          </p:cNvPr>
          <p:cNvSpPr>
            <a:spLocks noGrp="1"/>
          </p:cNvSpPr>
          <p:nvPr>
            <p:ph type="title"/>
          </p:nvPr>
        </p:nvSpPr>
        <p:spPr>
          <a:xfrm>
            <a:off x="2057400" y="4937761"/>
            <a:ext cx="6987537" cy="1353312"/>
          </a:xfrm>
        </p:spPr>
        <p:txBody>
          <a:bodyPr anchor="t">
            <a:normAutofit/>
          </a:bodyPr>
          <a:lstStyle>
            <a:lvl1pPr>
              <a:lnSpc>
                <a:spcPct val="110000"/>
              </a:lnSpc>
              <a:spcBef>
                <a:spcPts val="1000"/>
              </a:spcBef>
              <a:defRPr sz="2800" cap="none" baseline="0">
                <a:latin typeface="+mn-lt"/>
              </a:defRPr>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9" name="Content Placeholder 8">
            <a:extLst>
              <a:ext uri="{FF2B5EF4-FFF2-40B4-BE49-F238E27FC236}">
                <a16:creationId xmlns:a16="http://schemas.microsoft.com/office/drawing/2014/main" id="{072A4B4E-0B2F-F1BB-322A-713D1FB5F2FE}"/>
              </a:ext>
            </a:extLst>
          </p:cNvPr>
          <p:cNvSpPr>
            <a:spLocks noGrp="1"/>
          </p:cNvSpPr>
          <p:nvPr>
            <p:ph sz="quarter" idx="13" hasCustomPrompt="1"/>
          </p:nvPr>
        </p:nvSpPr>
        <p:spPr>
          <a:xfrm>
            <a:off x="2057400" y="549021"/>
            <a:ext cx="9455150" cy="4333875"/>
          </a:xfrm>
        </p:spPr>
        <p:txBody>
          <a:bodyPr anchor="b">
            <a:normAutofit/>
          </a:bodyPr>
          <a:lstStyle>
            <a:lvl1pPr>
              <a:defRPr sz="23200">
                <a:latin typeface="+mj-lt"/>
              </a:defRPr>
            </a:lvl1pPr>
          </a:lstStyle>
          <a:p>
            <a:pPr lvl="0"/>
            <a:r>
              <a:rPr lang="en-US"/>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5AD3D17-73C9-402C-91E7-BA73E6829C50}" type="datetime1">
              <a:rPr lang="en-US" smtClean="0"/>
              <a:pPr/>
              <a:t>2/1/2026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7" name="Straight Connector 6">
            <a:extLst>
              <a:ext uri="{FF2B5EF4-FFF2-40B4-BE49-F238E27FC236}">
                <a16:creationId xmlns:a16="http://schemas.microsoft.com/office/drawing/2014/main" id="{8546D47F-2AE5-2705-911C-52BBD6B7D8EA}"/>
              </a:ext>
            </a:extLst>
          </p:cNvPr>
          <p:cNvCxnSpPr>
            <a:cxnSpLocks/>
          </p:cNvCxnSpPr>
          <p:nvPr userDrawn="1"/>
        </p:nvCxnSpPr>
        <p:spPr>
          <a:xfrm flipV="1">
            <a:off x="137160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45242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umber Larg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07161BC5-1283-62A1-6BD4-C13D49861D6F}"/>
              </a:ext>
            </a:extLst>
          </p:cNvPr>
          <p:cNvSpPr>
            <a:spLocks noGrp="1"/>
          </p:cNvSpPr>
          <p:nvPr>
            <p:ph type="title"/>
          </p:nvPr>
        </p:nvSpPr>
        <p:spPr>
          <a:xfrm>
            <a:off x="2333244" y="4846320"/>
            <a:ext cx="7525512" cy="1545336"/>
          </a:xfrm>
        </p:spPr>
        <p:txBody>
          <a:bodyPr anchor="t">
            <a:normAutofit/>
          </a:bodyPr>
          <a:lstStyle>
            <a:lvl1pPr algn="ctr">
              <a:lnSpc>
                <a:spcPct val="110000"/>
              </a:lnSpc>
              <a:spcBef>
                <a:spcPts val="1000"/>
              </a:spcBef>
              <a:defRPr sz="2800" cap="none" baseline="0">
                <a:latin typeface="+mn-lt"/>
              </a:defRPr>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8">
            <a:extLst>
              <a:ext uri="{FF2B5EF4-FFF2-40B4-BE49-F238E27FC236}">
                <a16:creationId xmlns:a16="http://schemas.microsoft.com/office/drawing/2014/main" id="{6217EA84-48D2-BF27-881E-1EED3BB2FA90}"/>
              </a:ext>
            </a:extLst>
          </p:cNvPr>
          <p:cNvSpPr>
            <a:spLocks noGrp="1"/>
          </p:cNvSpPr>
          <p:nvPr>
            <p:ph sz="quarter" idx="13" hasCustomPrompt="1"/>
          </p:nvPr>
        </p:nvSpPr>
        <p:spPr>
          <a:xfrm>
            <a:off x="824484" y="549021"/>
            <a:ext cx="10543032" cy="4205859"/>
          </a:xfrm>
        </p:spPr>
        <p:txBody>
          <a:bodyPr anchor="b">
            <a:normAutofit/>
          </a:bodyPr>
          <a:lstStyle>
            <a:lvl1pPr algn="ctr">
              <a:defRPr sz="23200">
                <a:latin typeface="+mj-lt"/>
              </a:defRPr>
            </a:lvl1pPr>
          </a:lstStyle>
          <a:p>
            <a:pPr lvl="0"/>
            <a:r>
              <a:rPr lang="en-US"/>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77A7CDD-9512-40CC-9351-FC0DE186CFBD}" type="datetime1">
              <a:rPr lang="en-US" smtClean="0"/>
              <a:pPr/>
              <a:t>2/1/2026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4385837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C3D1438-E7DE-BCF4-D0DD-97184D8B7208}"/>
              </a:ext>
            </a:extLst>
          </p:cNvPr>
          <p:cNvSpPr>
            <a:spLocks noGrp="1"/>
          </p:cNvSpPr>
          <p:nvPr>
            <p:ph type="title"/>
          </p:nvPr>
        </p:nvSpPr>
        <p:spPr>
          <a:xfrm>
            <a:off x="5909930" y="640097"/>
            <a:ext cx="4362148" cy="3474720"/>
          </a:xfrm>
        </p:spPr>
        <p:txBody>
          <a:bodyPr/>
          <a:lstStyle/>
          <a:p>
            <a:r>
              <a:rPr lang="en-US"/>
              <a:t>Click to edit Master title style</a:t>
            </a:r>
          </a:p>
        </p:txBody>
      </p:sp>
      <p:sp>
        <p:nvSpPr>
          <p:cNvPr id="14" name="Text Placeholder 15">
            <a:extLst>
              <a:ext uri="{FF2B5EF4-FFF2-40B4-BE49-F238E27FC236}">
                <a16:creationId xmlns:a16="http://schemas.microsoft.com/office/drawing/2014/main" id="{E9EB830E-59F9-793F-E2E7-110D033D7F86}"/>
              </a:ext>
            </a:extLst>
          </p:cNvPr>
          <p:cNvSpPr>
            <a:spLocks noGrp="1"/>
          </p:cNvSpPr>
          <p:nvPr>
            <p:ph type="body" sz="quarter" idx="17"/>
          </p:nvPr>
        </p:nvSpPr>
        <p:spPr>
          <a:xfrm>
            <a:off x="5909929" y="4818889"/>
            <a:ext cx="4206701" cy="1188720"/>
          </a:xfrm>
        </p:spPr>
        <p:txBody>
          <a:bodyPr anchor="t">
            <a:normAutofit/>
          </a:bodyPr>
          <a:lstStyle>
            <a:lvl1pPr algn="l">
              <a:defRPr sz="2000"/>
            </a:lvl1pPr>
          </a:lstStyle>
          <a:p>
            <a:pPr lvl="0"/>
            <a:r>
              <a:rPr lang="en-US"/>
              <a:t>Click to edit Master text styles</a:t>
            </a:r>
          </a:p>
        </p:txBody>
      </p:sp>
      <p:sp>
        <p:nvSpPr>
          <p:cNvPr id="9" name="Picture Placeholder 8">
            <a:extLst>
              <a:ext uri="{FF2B5EF4-FFF2-40B4-BE49-F238E27FC236}">
                <a16:creationId xmlns:a16="http://schemas.microsoft.com/office/drawing/2014/main" id="{2C9C23E6-AA65-EED1-FC7F-E4138D9D0DF7}"/>
              </a:ext>
            </a:extLst>
          </p:cNvPr>
          <p:cNvSpPr>
            <a:spLocks noGrp="1"/>
          </p:cNvSpPr>
          <p:nvPr>
            <p:ph type="pic" sz="quarter" idx="13" hasCustomPrompt="1"/>
          </p:nvPr>
        </p:nvSpPr>
        <p:spPr>
          <a:xfrm>
            <a:off x="0" y="0"/>
            <a:ext cx="506095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a:t> </a:t>
            </a:r>
          </a:p>
        </p:txBody>
      </p:sp>
      <p:cxnSp>
        <p:nvCxnSpPr>
          <p:cNvPr id="7" name="Straight Connector 6">
            <a:extLst>
              <a:ext uri="{FF2B5EF4-FFF2-40B4-BE49-F238E27FC236}">
                <a16:creationId xmlns:a16="http://schemas.microsoft.com/office/drawing/2014/main" id="{63DCC7EC-EB64-3FA5-9B9F-4B65F8B35369}"/>
              </a:ext>
              <a:ext uri="{C183D7F6-B498-43B3-948B-1728B52AA6E4}">
                <adec:decorative xmlns:adec="http://schemas.microsoft.com/office/drawing/2017/decorative" val="1"/>
              </a:ext>
            </a:extLst>
          </p:cNvPr>
          <p:cNvCxnSpPr>
            <a:cxnSpLocks/>
          </p:cNvCxnSpPr>
          <p:nvPr userDrawn="1"/>
        </p:nvCxnSpPr>
        <p:spPr>
          <a:xfrm>
            <a:off x="5060487"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B5721EA9-D34D-C406-42C9-D1C3DC0550EB}"/>
              </a:ext>
            </a:extLst>
          </p:cNvPr>
          <p:cNvSpPr>
            <a:spLocks noGrp="1"/>
          </p:cNvSpPr>
          <p:nvPr>
            <p:ph type="dt" sz="half" idx="14"/>
          </p:nvPr>
        </p:nvSpPr>
        <p:spPr>
          <a:xfrm rot="5400000">
            <a:off x="10425981" y="4687095"/>
            <a:ext cx="2706690" cy="365125"/>
          </a:xfrm>
        </p:spPr>
        <p:txBody>
          <a:bodyPr/>
          <a:lstStyle/>
          <a:p>
            <a:fld id="{7FA43F5B-065E-43CE-B3FD-98C48A6F94D7}" type="datetime1">
              <a:rPr lang="en-US" smtClean="0"/>
              <a:pPr/>
              <a:t>2/1/2026</a:t>
            </a:fld>
            <a:endParaRPr lang="en-US"/>
          </a:p>
        </p:txBody>
      </p:sp>
      <p:sp>
        <p:nvSpPr>
          <p:cNvPr id="10" name="Footer Placeholder 9">
            <a:extLst>
              <a:ext uri="{FF2B5EF4-FFF2-40B4-BE49-F238E27FC236}">
                <a16:creationId xmlns:a16="http://schemas.microsoft.com/office/drawing/2014/main" id="{B8A451BA-6597-98CC-3A5A-099DB053853F}"/>
              </a:ext>
            </a:extLst>
          </p:cNvPr>
          <p:cNvSpPr>
            <a:spLocks noGrp="1"/>
          </p:cNvSpPr>
          <p:nvPr>
            <p:ph type="ftr" sz="quarter" idx="15"/>
          </p:nvPr>
        </p:nvSpPr>
        <p:spPr>
          <a:xfrm rot="16200000" flipH="1">
            <a:off x="10292565" y="1592957"/>
            <a:ext cx="2973522" cy="365125"/>
          </a:xfrm>
        </p:spPr>
        <p:txBody>
          <a:bodyPr/>
          <a:lstStyle/>
          <a:p>
            <a:r>
              <a:rPr lang="en-US"/>
              <a:t>Sample Footer Text</a:t>
            </a:r>
          </a:p>
        </p:txBody>
      </p:sp>
      <p:sp>
        <p:nvSpPr>
          <p:cNvPr id="11" name="Slide Number Placeholder 10">
            <a:extLst>
              <a:ext uri="{FF2B5EF4-FFF2-40B4-BE49-F238E27FC236}">
                <a16:creationId xmlns:a16="http://schemas.microsoft.com/office/drawing/2014/main" id="{ED98AED2-58CC-D8F4-37CF-06D4C6AE089B}"/>
              </a:ext>
            </a:extLst>
          </p:cNvPr>
          <p:cNvSpPr>
            <a:spLocks noGrp="1"/>
          </p:cNvSpPr>
          <p:nvPr>
            <p:ph type="sldNum" sz="quarter" idx="16"/>
          </p:nvPr>
        </p:nvSpPr>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24100646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Number Large 3">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7792842B-25D6-4A1E-C1C2-AEE71B415CE0}"/>
              </a:ext>
            </a:extLst>
          </p:cNvPr>
          <p:cNvSpPr>
            <a:spLocks noGrp="1"/>
          </p:cNvSpPr>
          <p:nvPr>
            <p:ph type="title"/>
          </p:nvPr>
        </p:nvSpPr>
        <p:spPr>
          <a:xfrm>
            <a:off x="7223760" y="1371600"/>
            <a:ext cx="4114800" cy="4114800"/>
          </a:xfrm>
        </p:spPr>
        <p:txBody>
          <a:bodyPr anchor="ctr">
            <a:normAutofit/>
          </a:bodyPr>
          <a:lstStyle>
            <a:lvl1pPr>
              <a:lnSpc>
                <a:spcPct val="110000"/>
              </a:lnSpc>
              <a:spcBef>
                <a:spcPts val="1000"/>
              </a:spcBef>
              <a:defRPr sz="2800" cap="none" baseline="0">
                <a:latin typeface="+mn-lt"/>
              </a:defRPr>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8">
            <a:extLst>
              <a:ext uri="{FF2B5EF4-FFF2-40B4-BE49-F238E27FC236}">
                <a16:creationId xmlns:a16="http://schemas.microsoft.com/office/drawing/2014/main" id="{12DBA1DA-C8D5-2565-57BF-FEDE64BF7000}"/>
              </a:ext>
            </a:extLst>
          </p:cNvPr>
          <p:cNvSpPr>
            <a:spLocks noGrp="1"/>
          </p:cNvSpPr>
          <p:nvPr>
            <p:ph sz="quarter" idx="13" hasCustomPrompt="1"/>
          </p:nvPr>
        </p:nvSpPr>
        <p:spPr>
          <a:xfrm>
            <a:off x="914400" y="353237"/>
            <a:ext cx="5937337" cy="6368237"/>
          </a:xfrm>
        </p:spPr>
        <p:txBody>
          <a:bodyPr anchor="ctr">
            <a:normAutofit/>
          </a:bodyPr>
          <a:lstStyle>
            <a:lvl1pPr>
              <a:lnSpc>
                <a:spcPct val="90000"/>
              </a:lnSpc>
              <a:spcBef>
                <a:spcPts val="0"/>
              </a:spcBef>
              <a:defRPr sz="23200">
                <a:latin typeface="+mj-lt"/>
              </a:defRPr>
            </a:lvl1pPr>
          </a:lstStyle>
          <a:p>
            <a:pPr lvl="0"/>
            <a:r>
              <a:rPr lang="en-US"/>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pPr/>
              <a:t>2/1/2026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358760808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Number Large 4">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E9039192-694E-62AB-FB7F-F6E803456FEC}"/>
              </a:ext>
            </a:extLst>
          </p:cNvPr>
          <p:cNvSpPr>
            <a:spLocks noGrp="1"/>
          </p:cNvSpPr>
          <p:nvPr>
            <p:ph type="title"/>
          </p:nvPr>
        </p:nvSpPr>
        <p:spPr>
          <a:xfrm>
            <a:off x="2333244" y="5687755"/>
            <a:ext cx="7525512" cy="603317"/>
          </a:xfrm>
        </p:spPr>
        <p:txBody>
          <a:bodyPr anchor="t">
            <a:normAutofit/>
          </a:bodyPr>
          <a:lstStyle>
            <a:lvl1pPr algn="ctr">
              <a:lnSpc>
                <a:spcPct val="110000"/>
              </a:lnSpc>
              <a:spcBef>
                <a:spcPts val="1000"/>
              </a:spcBef>
              <a:defRPr sz="2000" cap="none" baseline="0">
                <a:latin typeface="+mn-lt"/>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2" name="Content Placeholder 8">
            <a:extLst>
              <a:ext uri="{FF2B5EF4-FFF2-40B4-BE49-F238E27FC236}">
                <a16:creationId xmlns:a16="http://schemas.microsoft.com/office/drawing/2014/main" id="{669733E3-85D7-9D43-FABD-E3A6C144668D}"/>
              </a:ext>
            </a:extLst>
          </p:cNvPr>
          <p:cNvSpPr>
            <a:spLocks noGrp="1"/>
          </p:cNvSpPr>
          <p:nvPr>
            <p:ph sz="quarter" idx="13" hasCustomPrompt="1"/>
          </p:nvPr>
        </p:nvSpPr>
        <p:spPr>
          <a:xfrm>
            <a:off x="1935038" y="2390272"/>
            <a:ext cx="8321926" cy="3449054"/>
          </a:xfrm>
        </p:spPr>
        <p:txBody>
          <a:bodyPr anchor="b">
            <a:normAutofit/>
          </a:bodyPr>
          <a:lstStyle>
            <a:lvl1pPr algn="ctr">
              <a:defRPr sz="23200">
                <a:latin typeface="+mj-lt"/>
              </a:defRPr>
            </a:lvl1pPr>
          </a:lstStyle>
          <a:p>
            <a:pPr lvl="0"/>
            <a:r>
              <a:rPr lang="en-US"/>
              <a: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F140A1F3-DA5D-4F2E-B759-748FF8D0ACA9}" type="datetime1">
              <a:rPr lang="en-US" smtClean="0"/>
              <a:pPr/>
              <a:t>2/1/2026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
        <p:nvSpPr>
          <p:cNvPr id="7" name="Freeform: Shape 15">
            <a:extLst>
              <a:ext uri="{FF2B5EF4-FFF2-40B4-BE49-F238E27FC236}">
                <a16:creationId xmlns:a16="http://schemas.microsoft.com/office/drawing/2014/main" id="{CD72DDC7-047B-67C7-5CC9-82D9E661F5C0}"/>
              </a:ext>
              <a:ext uri="{C183D7F6-B498-43B3-948B-1728B52AA6E4}">
                <adec:decorative xmlns:adec="http://schemas.microsoft.com/office/drawing/2017/decorative" val="1"/>
              </a:ext>
            </a:extLst>
          </p:cNvPr>
          <p:cNvSpPr/>
          <p:nvPr userDrawn="1"/>
        </p:nvSpPr>
        <p:spPr>
          <a:xfrm rot="16200000">
            <a:off x="3057205" y="-1430380"/>
            <a:ext cx="6077590" cy="10510705"/>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 name="connsiteX0" fmla="*/ 668836 w 5325805"/>
              <a:gd name="connsiteY0" fmla="*/ 5429563 h 5476799"/>
              <a:gd name="connsiteX1" fmla="*/ 0 w 5325805"/>
              <a:gd name="connsiteY1" fmla="*/ 5429563 h 5476799"/>
              <a:gd name="connsiteX2" fmla="*/ 0 w 5325805"/>
              <a:gd name="connsiteY2" fmla="*/ 0 h 5476799"/>
              <a:gd name="connsiteX3" fmla="*/ 668836 w 5325805"/>
              <a:gd name="connsiteY3" fmla="*/ 0 h 5476799"/>
              <a:gd name="connsiteX4" fmla="*/ 1942188 w 5325805"/>
              <a:gd name="connsiteY4" fmla="*/ 0 h 5476799"/>
              <a:gd name="connsiteX5" fmla="*/ 2611024 w 5325805"/>
              <a:gd name="connsiteY5" fmla="*/ 0 h 5476799"/>
              <a:gd name="connsiteX6" fmla="*/ 5325805 w 5325805"/>
              <a:gd name="connsiteY6" fmla="*/ 2714782 h 5476799"/>
              <a:gd name="connsiteX7" fmla="*/ 2611024 w 5325805"/>
              <a:gd name="connsiteY7" fmla="*/ 5429563 h 5476799"/>
              <a:gd name="connsiteX8" fmla="*/ 1942188 w 5325805"/>
              <a:gd name="connsiteY8" fmla="*/ 5429563 h 5476799"/>
              <a:gd name="connsiteX9" fmla="*/ 716072 w 5325805"/>
              <a:gd name="connsiteY9" fmla="*/ 5476799 h 5476799"/>
              <a:gd name="connsiteX0" fmla="*/ 668836 w 5325805"/>
              <a:gd name="connsiteY0" fmla="*/ 5429563 h 5429563"/>
              <a:gd name="connsiteX1" fmla="*/ 0 w 5325805"/>
              <a:gd name="connsiteY1" fmla="*/ 5429563 h 5429563"/>
              <a:gd name="connsiteX2" fmla="*/ 0 w 5325805"/>
              <a:gd name="connsiteY2" fmla="*/ 0 h 5429563"/>
              <a:gd name="connsiteX3" fmla="*/ 668836 w 5325805"/>
              <a:gd name="connsiteY3" fmla="*/ 0 h 5429563"/>
              <a:gd name="connsiteX4" fmla="*/ 1942188 w 5325805"/>
              <a:gd name="connsiteY4" fmla="*/ 0 h 5429563"/>
              <a:gd name="connsiteX5" fmla="*/ 2611024 w 5325805"/>
              <a:gd name="connsiteY5" fmla="*/ 0 h 5429563"/>
              <a:gd name="connsiteX6" fmla="*/ 5325805 w 5325805"/>
              <a:gd name="connsiteY6" fmla="*/ 2714782 h 5429563"/>
              <a:gd name="connsiteX7" fmla="*/ 2611024 w 5325805"/>
              <a:gd name="connsiteY7" fmla="*/ 5429563 h 5429563"/>
              <a:gd name="connsiteX8" fmla="*/ 1942188 w 5325805"/>
              <a:gd name="connsiteY8" fmla="*/ 5429563 h 5429563"/>
              <a:gd name="connsiteX0" fmla="*/ 0 w 5325805"/>
              <a:gd name="connsiteY0" fmla="*/ 5429563 h 5429563"/>
              <a:gd name="connsiteX1" fmla="*/ 0 w 5325805"/>
              <a:gd name="connsiteY1" fmla="*/ 0 h 5429563"/>
              <a:gd name="connsiteX2" fmla="*/ 668836 w 5325805"/>
              <a:gd name="connsiteY2" fmla="*/ 0 h 5429563"/>
              <a:gd name="connsiteX3" fmla="*/ 1942188 w 5325805"/>
              <a:gd name="connsiteY3" fmla="*/ 0 h 5429563"/>
              <a:gd name="connsiteX4" fmla="*/ 2611024 w 5325805"/>
              <a:gd name="connsiteY4" fmla="*/ 0 h 5429563"/>
              <a:gd name="connsiteX5" fmla="*/ 5325805 w 5325805"/>
              <a:gd name="connsiteY5" fmla="*/ 2714782 h 5429563"/>
              <a:gd name="connsiteX6" fmla="*/ 2611024 w 5325805"/>
              <a:gd name="connsiteY6" fmla="*/ 5429563 h 5429563"/>
              <a:gd name="connsiteX7" fmla="*/ 1942188 w 5325805"/>
              <a:gd name="connsiteY7" fmla="*/ 5429563 h 5429563"/>
              <a:gd name="connsiteX0" fmla="*/ 0 w 5325805"/>
              <a:gd name="connsiteY0" fmla="*/ 0 h 5429563"/>
              <a:gd name="connsiteX1" fmla="*/ 668836 w 5325805"/>
              <a:gd name="connsiteY1" fmla="*/ 0 h 5429563"/>
              <a:gd name="connsiteX2" fmla="*/ 1942188 w 5325805"/>
              <a:gd name="connsiteY2" fmla="*/ 0 h 5429563"/>
              <a:gd name="connsiteX3" fmla="*/ 2611024 w 5325805"/>
              <a:gd name="connsiteY3" fmla="*/ 0 h 5429563"/>
              <a:gd name="connsiteX4" fmla="*/ 5325805 w 5325805"/>
              <a:gd name="connsiteY4" fmla="*/ 2714782 h 5429563"/>
              <a:gd name="connsiteX5" fmla="*/ 2611024 w 5325805"/>
              <a:gd name="connsiteY5" fmla="*/ 5429563 h 5429563"/>
              <a:gd name="connsiteX6" fmla="*/ 1942188 w 5325805"/>
              <a:gd name="connsiteY6" fmla="*/ 5429563 h 5429563"/>
              <a:gd name="connsiteX0" fmla="*/ 0 w 4656969"/>
              <a:gd name="connsiteY0" fmla="*/ 0 h 5429563"/>
              <a:gd name="connsiteX1" fmla="*/ 1273352 w 4656969"/>
              <a:gd name="connsiteY1" fmla="*/ 0 h 5429563"/>
              <a:gd name="connsiteX2" fmla="*/ 1942188 w 4656969"/>
              <a:gd name="connsiteY2" fmla="*/ 0 h 5429563"/>
              <a:gd name="connsiteX3" fmla="*/ 4656969 w 4656969"/>
              <a:gd name="connsiteY3" fmla="*/ 2714782 h 5429563"/>
              <a:gd name="connsiteX4" fmla="*/ 1942188 w 4656969"/>
              <a:gd name="connsiteY4" fmla="*/ 5429563 h 5429563"/>
              <a:gd name="connsiteX5" fmla="*/ 1273352 w 4656969"/>
              <a:gd name="connsiteY5" fmla="*/ 5429563 h 5429563"/>
              <a:gd name="connsiteX0" fmla="*/ 0 w 3383617"/>
              <a:gd name="connsiteY0" fmla="*/ 0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0 w 3383617"/>
              <a:gd name="connsiteY0" fmla="*/ 0 h 5429563"/>
              <a:gd name="connsiteX1" fmla="*/ 248198 w 3383617"/>
              <a:gd name="connsiteY1" fmla="*/ 41 h 5429563"/>
              <a:gd name="connsiteX2" fmla="*/ 668836 w 3383617"/>
              <a:gd name="connsiteY2" fmla="*/ 0 h 5429563"/>
              <a:gd name="connsiteX3" fmla="*/ 3383617 w 3383617"/>
              <a:gd name="connsiteY3" fmla="*/ 2714782 h 5429563"/>
              <a:gd name="connsiteX4" fmla="*/ 668836 w 3383617"/>
              <a:gd name="connsiteY4" fmla="*/ 5429563 h 5429563"/>
              <a:gd name="connsiteX5" fmla="*/ 0 w 3383617"/>
              <a:gd name="connsiteY5" fmla="*/ 5429563 h 5429563"/>
              <a:gd name="connsiteX0" fmla="*/ 248198 w 3383617"/>
              <a:gd name="connsiteY0" fmla="*/ 41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4110 w 3139529"/>
              <a:gd name="connsiteY0" fmla="*/ 41 h 5429563"/>
              <a:gd name="connsiteX1" fmla="*/ 424748 w 3139529"/>
              <a:gd name="connsiteY1" fmla="*/ 0 h 5429563"/>
              <a:gd name="connsiteX2" fmla="*/ 3139529 w 3139529"/>
              <a:gd name="connsiteY2" fmla="*/ 2714782 h 5429563"/>
              <a:gd name="connsiteX3" fmla="*/ 424748 w 3139529"/>
              <a:gd name="connsiteY3" fmla="*/ 5429563 h 5429563"/>
              <a:gd name="connsiteX4" fmla="*/ 0 w 3139529"/>
              <a:gd name="connsiteY4" fmla="*/ 5429563 h 5429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529" h="5429563">
                <a:moveTo>
                  <a:pt x="4110" y="41"/>
                </a:moveTo>
                <a:lnTo>
                  <a:pt x="424748" y="0"/>
                </a:lnTo>
                <a:cubicBezTo>
                  <a:pt x="1924080" y="0"/>
                  <a:pt x="3139529" y="1215450"/>
                  <a:pt x="3139529" y="2714782"/>
                </a:cubicBezTo>
                <a:cubicBezTo>
                  <a:pt x="3139529" y="4214114"/>
                  <a:pt x="1924080" y="5429563"/>
                  <a:pt x="424748" y="5429563"/>
                </a:cubicBezTo>
                <a:lnTo>
                  <a:pt x="0" y="54295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Tree>
    <p:extLst>
      <p:ext uri="{BB962C8B-B14F-4D97-AF65-F5344CB8AC3E}">
        <p14:creationId xmlns:p14="http://schemas.microsoft.com/office/powerpoint/2010/main" val="3850037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hasCustomPrompt="1"/>
          </p:nvPr>
        </p:nvSpPr>
        <p:spPr>
          <a:xfrm>
            <a:off x="612648" y="-1228126"/>
            <a:ext cx="10652760" cy="1133856"/>
          </a:xfrm>
        </p:spPr>
        <p:txBody>
          <a:bodyPr/>
          <a:lstStyle>
            <a:lvl1pPr>
              <a:defRPr cap="none" baseline="0">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6">
            <a:extLst>
              <a:ext uri="{FF2B5EF4-FFF2-40B4-BE49-F238E27FC236}">
                <a16:creationId xmlns:a16="http://schemas.microsoft.com/office/drawing/2014/main" id="{EAA4897F-B66E-DAD4-F56C-6152B417CC54}"/>
              </a:ext>
            </a:extLst>
          </p:cNvPr>
          <p:cNvSpPr>
            <a:spLocks noGrp="1"/>
          </p:cNvSpPr>
          <p:nvPr>
            <p:ph sz="quarter" idx="13" hasCustomPrompt="1"/>
          </p:nvPr>
        </p:nvSpPr>
        <p:spPr>
          <a:xfrm>
            <a:off x="2624138" y="2268748"/>
            <a:ext cx="6943724" cy="3954255"/>
          </a:xfrm>
        </p:spPr>
        <p:txBody>
          <a:bodyPr anchor="ctr" anchorCtr="0">
            <a:noAutofit/>
          </a:bodyPr>
          <a:lstStyle>
            <a:lvl1pPr marL="0" indent="0" algn="ctr">
              <a:lnSpc>
                <a:spcPct val="110000"/>
              </a:lnSpc>
              <a:buNone/>
              <a:defRPr sz="4400" b="0" cap="all" baseline="0">
                <a:solidFill>
                  <a:schemeClr val="tx1"/>
                </a:solidFill>
              </a:defRPr>
            </a:lvl1pPr>
            <a:lvl2pPr marL="228600" indent="0" algn="ctr">
              <a:lnSpc>
                <a:spcPct val="110000"/>
              </a:lnSpc>
              <a:buNone/>
              <a:defRPr sz="4400" b="0" cap="all" baseline="0">
                <a:solidFill>
                  <a:schemeClr val="tx1"/>
                </a:solidFill>
              </a:defRPr>
            </a:lvl2pPr>
            <a:lvl3pPr marL="457200" indent="0" algn="ctr">
              <a:lnSpc>
                <a:spcPct val="110000"/>
              </a:lnSpc>
              <a:buNone/>
              <a:defRPr sz="4400" b="0" cap="all" baseline="0">
                <a:solidFill>
                  <a:schemeClr val="tx1"/>
                </a:solidFill>
              </a:defRPr>
            </a:lvl3pPr>
            <a:lvl4pPr marL="685800" indent="0" algn="ctr">
              <a:lnSpc>
                <a:spcPct val="110000"/>
              </a:lnSpc>
              <a:buNone/>
              <a:defRPr sz="4400" b="0" cap="all" baseline="0">
                <a:solidFill>
                  <a:schemeClr val="tx1"/>
                </a:solidFill>
              </a:defRPr>
            </a:lvl4pPr>
            <a:lvl5pPr marL="914400" indent="0" algn="ctr">
              <a:lnSpc>
                <a:spcPct val="110000"/>
              </a:lnSpc>
              <a:buNone/>
              <a:defRPr sz="4400" b="0" cap="all"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F140A1F3-DA5D-4F2E-B759-748FF8D0ACA9}" type="datetime1">
              <a:rPr lang="en-US" smtClean="0"/>
              <a:pPr/>
              <a:t>2/1/2026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
        <p:nvSpPr>
          <p:cNvPr id="6" name="Freeform: Shape 15">
            <a:extLst>
              <a:ext uri="{FF2B5EF4-FFF2-40B4-BE49-F238E27FC236}">
                <a16:creationId xmlns:a16="http://schemas.microsoft.com/office/drawing/2014/main" id="{8EFA7EFC-C6F9-B1D5-025F-824C1CE9A204}"/>
              </a:ext>
              <a:ext uri="{C183D7F6-B498-43B3-948B-1728B52AA6E4}">
                <adec:decorative xmlns:adec="http://schemas.microsoft.com/office/drawing/2017/decorative" val="1"/>
              </a:ext>
            </a:extLst>
          </p:cNvPr>
          <p:cNvSpPr/>
          <p:nvPr userDrawn="1"/>
        </p:nvSpPr>
        <p:spPr>
          <a:xfrm rot="16200000">
            <a:off x="3057205" y="-1430380"/>
            <a:ext cx="6077590" cy="10510705"/>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 name="connsiteX0" fmla="*/ 668836 w 5325805"/>
              <a:gd name="connsiteY0" fmla="*/ 5429563 h 5476799"/>
              <a:gd name="connsiteX1" fmla="*/ 0 w 5325805"/>
              <a:gd name="connsiteY1" fmla="*/ 5429563 h 5476799"/>
              <a:gd name="connsiteX2" fmla="*/ 0 w 5325805"/>
              <a:gd name="connsiteY2" fmla="*/ 0 h 5476799"/>
              <a:gd name="connsiteX3" fmla="*/ 668836 w 5325805"/>
              <a:gd name="connsiteY3" fmla="*/ 0 h 5476799"/>
              <a:gd name="connsiteX4" fmla="*/ 1942188 w 5325805"/>
              <a:gd name="connsiteY4" fmla="*/ 0 h 5476799"/>
              <a:gd name="connsiteX5" fmla="*/ 2611024 w 5325805"/>
              <a:gd name="connsiteY5" fmla="*/ 0 h 5476799"/>
              <a:gd name="connsiteX6" fmla="*/ 5325805 w 5325805"/>
              <a:gd name="connsiteY6" fmla="*/ 2714782 h 5476799"/>
              <a:gd name="connsiteX7" fmla="*/ 2611024 w 5325805"/>
              <a:gd name="connsiteY7" fmla="*/ 5429563 h 5476799"/>
              <a:gd name="connsiteX8" fmla="*/ 1942188 w 5325805"/>
              <a:gd name="connsiteY8" fmla="*/ 5429563 h 5476799"/>
              <a:gd name="connsiteX9" fmla="*/ 716072 w 5325805"/>
              <a:gd name="connsiteY9" fmla="*/ 5476799 h 5476799"/>
              <a:gd name="connsiteX0" fmla="*/ 668836 w 5325805"/>
              <a:gd name="connsiteY0" fmla="*/ 5429563 h 5429563"/>
              <a:gd name="connsiteX1" fmla="*/ 0 w 5325805"/>
              <a:gd name="connsiteY1" fmla="*/ 5429563 h 5429563"/>
              <a:gd name="connsiteX2" fmla="*/ 0 w 5325805"/>
              <a:gd name="connsiteY2" fmla="*/ 0 h 5429563"/>
              <a:gd name="connsiteX3" fmla="*/ 668836 w 5325805"/>
              <a:gd name="connsiteY3" fmla="*/ 0 h 5429563"/>
              <a:gd name="connsiteX4" fmla="*/ 1942188 w 5325805"/>
              <a:gd name="connsiteY4" fmla="*/ 0 h 5429563"/>
              <a:gd name="connsiteX5" fmla="*/ 2611024 w 5325805"/>
              <a:gd name="connsiteY5" fmla="*/ 0 h 5429563"/>
              <a:gd name="connsiteX6" fmla="*/ 5325805 w 5325805"/>
              <a:gd name="connsiteY6" fmla="*/ 2714782 h 5429563"/>
              <a:gd name="connsiteX7" fmla="*/ 2611024 w 5325805"/>
              <a:gd name="connsiteY7" fmla="*/ 5429563 h 5429563"/>
              <a:gd name="connsiteX8" fmla="*/ 1942188 w 5325805"/>
              <a:gd name="connsiteY8" fmla="*/ 5429563 h 5429563"/>
              <a:gd name="connsiteX0" fmla="*/ 0 w 5325805"/>
              <a:gd name="connsiteY0" fmla="*/ 5429563 h 5429563"/>
              <a:gd name="connsiteX1" fmla="*/ 0 w 5325805"/>
              <a:gd name="connsiteY1" fmla="*/ 0 h 5429563"/>
              <a:gd name="connsiteX2" fmla="*/ 668836 w 5325805"/>
              <a:gd name="connsiteY2" fmla="*/ 0 h 5429563"/>
              <a:gd name="connsiteX3" fmla="*/ 1942188 w 5325805"/>
              <a:gd name="connsiteY3" fmla="*/ 0 h 5429563"/>
              <a:gd name="connsiteX4" fmla="*/ 2611024 w 5325805"/>
              <a:gd name="connsiteY4" fmla="*/ 0 h 5429563"/>
              <a:gd name="connsiteX5" fmla="*/ 5325805 w 5325805"/>
              <a:gd name="connsiteY5" fmla="*/ 2714782 h 5429563"/>
              <a:gd name="connsiteX6" fmla="*/ 2611024 w 5325805"/>
              <a:gd name="connsiteY6" fmla="*/ 5429563 h 5429563"/>
              <a:gd name="connsiteX7" fmla="*/ 1942188 w 5325805"/>
              <a:gd name="connsiteY7" fmla="*/ 5429563 h 5429563"/>
              <a:gd name="connsiteX0" fmla="*/ 0 w 5325805"/>
              <a:gd name="connsiteY0" fmla="*/ 0 h 5429563"/>
              <a:gd name="connsiteX1" fmla="*/ 668836 w 5325805"/>
              <a:gd name="connsiteY1" fmla="*/ 0 h 5429563"/>
              <a:gd name="connsiteX2" fmla="*/ 1942188 w 5325805"/>
              <a:gd name="connsiteY2" fmla="*/ 0 h 5429563"/>
              <a:gd name="connsiteX3" fmla="*/ 2611024 w 5325805"/>
              <a:gd name="connsiteY3" fmla="*/ 0 h 5429563"/>
              <a:gd name="connsiteX4" fmla="*/ 5325805 w 5325805"/>
              <a:gd name="connsiteY4" fmla="*/ 2714782 h 5429563"/>
              <a:gd name="connsiteX5" fmla="*/ 2611024 w 5325805"/>
              <a:gd name="connsiteY5" fmla="*/ 5429563 h 5429563"/>
              <a:gd name="connsiteX6" fmla="*/ 1942188 w 5325805"/>
              <a:gd name="connsiteY6" fmla="*/ 5429563 h 5429563"/>
              <a:gd name="connsiteX0" fmla="*/ 0 w 4656969"/>
              <a:gd name="connsiteY0" fmla="*/ 0 h 5429563"/>
              <a:gd name="connsiteX1" fmla="*/ 1273352 w 4656969"/>
              <a:gd name="connsiteY1" fmla="*/ 0 h 5429563"/>
              <a:gd name="connsiteX2" fmla="*/ 1942188 w 4656969"/>
              <a:gd name="connsiteY2" fmla="*/ 0 h 5429563"/>
              <a:gd name="connsiteX3" fmla="*/ 4656969 w 4656969"/>
              <a:gd name="connsiteY3" fmla="*/ 2714782 h 5429563"/>
              <a:gd name="connsiteX4" fmla="*/ 1942188 w 4656969"/>
              <a:gd name="connsiteY4" fmla="*/ 5429563 h 5429563"/>
              <a:gd name="connsiteX5" fmla="*/ 1273352 w 4656969"/>
              <a:gd name="connsiteY5" fmla="*/ 5429563 h 5429563"/>
              <a:gd name="connsiteX0" fmla="*/ 0 w 3383617"/>
              <a:gd name="connsiteY0" fmla="*/ 0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0 w 3383617"/>
              <a:gd name="connsiteY0" fmla="*/ 0 h 5429563"/>
              <a:gd name="connsiteX1" fmla="*/ 248198 w 3383617"/>
              <a:gd name="connsiteY1" fmla="*/ 41 h 5429563"/>
              <a:gd name="connsiteX2" fmla="*/ 668836 w 3383617"/>
              <a:gd name="connsiteY2" fmla="*/ 0 h 5429563"/>
              <a:gd name="connsiteX3" fmla="*/ 3383617 w 3383617"/>
              <a:gd name="connsiteY3" fmla="*/ 2714782 h 5429563"/>
              <a:gd name="connsiteX4" fmla="*/ 668836 w 3383617"/>
              <a:gd name="connsiteY4" fmla="*/ 5429563 h 5429563"/>
              <a:gd name="connsiteX5" fmla="*/ 0 w 3383617"/>
              <a:gd name="connsiteY5" fmla="*/ 5429563 h 5429563"/>
              <a:gd name="connsiteX0" fmla="*/ 248198 w 3383617"/>
              <a:gd name="connsiteY0" fmla="*/ 41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4110 w 3139529"/>
              <a:gd name="connsiteY0" fmla="*/ 41 h 5429563"/>
              <a:gd name="connsiteX1" fmla="*/ 424748 w 3139529"/>
              <a:gd name="connsiteY1" fmla="*/ 0 h 5429563"/>
              <a:gd name="connsiteX2" fmla="*/ 3139529 w 3139529"/>
              <a:gd name="connsiteY2" fmla="*/ 2714782 h 5429563"/>
              <a:gd name="connsiteX3" fmla="*/ 424748 w 3139529"/>
              <a:gd name="connsiteY3" fmla="*/ 5429563 h 5429563"/>
              <a:gd name="connsiteX4" fmla="*/ 0 w 3139529"/>
              <a:gd name="connsiteY4" fmla="*/ 5429563 h 5429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529" h="5429563">
                <a:moveTo>
                  <a:pt x="4110" y="41"/>
                </a:moveTo>
                <a:lnTo>
                  <a:pt x="424748" y="0"/>
                </a:lnTo>
                <a:cubicBezTo>
                  <a:pt x="1924080" y="0"/>
                  <a:pt x="3139529" y="1215450"/>
                  <a:pt x="3139529" y="2714782"/>
                </a:cubicBezTo>
                <a:cubicBezTo>
                  <a:pt x="3139529" y="4214114"/>
                  <a:pt x="1924080" y="5429563"/>
                  <a:pt x="424748" y="5429563"/>
                </a:cubicBezTo>
                <a:lnTo>
                  <a:pt x="0" y="54295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Tree>
    <p:extLst>
      <p:ext uri="{BB962C8B-B14F-4D97-AF65-F5344CB8AC3E}">
        <p14:creationId xmlns:p14="http://schemas.microsoft.com/office/powerpoint/2010/main" val="18730317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228126"/>
            <a:ext cx="10652760" cy="1133856"/>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914400" y="2194560"/>
            <a:ext cx="8266176" cy="4142232"/>
          </a:xfrm>
        </p:spPr>
        <p:txBody>
          <a:bodyPr anchor="t" anchorCtr="0">
            <a:noAutofit/>
          </a:bodyPr>
          <a:lstStyle>
            <a:lvl1pPr marL="0" indent="0">
              <a:lnSpc>
                <a:spcPct val="100000"/>
              </a:lnSpc>
              <a:buNone/>
              <a:defRPr sz="4400" b="0" cap="all" baseline="0">
                <a:solidFill>
                  <a:schemeClr val="tx1"/>
                </a:solidFill>
              </a:defRPr>
            </a:lvl1pPr>
            <a:lvl2pPr marL="228600" indent="0">
              <a:lnSpc>
                <a:spcPct val="100000"/>
              </a:lnSpc>
              <a:buNone/>
              <a:defRPr sz="4000" b="0" cap="all" baseline="0">
                <a:solidFill>
                  <a:schemeClr val="tx1"/>
                </a:solidFill>
              </a:defRPr>
            </a:lvl2pPr>
            <a:lvl3pPr marL="457200" indent="0">
              <a:lnSpc>
                <a:spcPct val="100000"/>
              </a:lnSpc>
              <a:buNone/>
              <a:defRPr sz="3600" b="0" cap="all" baseline="0">
                <a:solidFill>
                  <a:schemeClr val="tx1"/>
                </a:solidFill>
              </a:defRPr>
            </a:lvl3pPr>
            <a:lvl4pPr marL="685800" indent="0">
              <a:lnSpc>
                <a:spcPct val="100000"/>
              </a:lnSpc>
              <a:buNone/>
              <a:defRPr sz="3200" b="0" cap="all" baseline="0">
                <a:solidFill>
                  <a:schemeClr val="tx1"/>
                </a:solidFill>
              </a:defRPr>
            </a:lvl4pPr>
            <a:lvl5pPr marL="914400" indent="0">
              <a:lnSpc>
                <a:spcPct val="100000"/>
              </a:lnSpc>
              <a:buNone/>
              <a:defRPr sz="2800" b="0" cap="all"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301B1322-4C31-4D1F-88B1-5F79F56892AE}" type="datetime1">
              <a:rPr lang="en-US" smtClean="0"/>
              <a:pPr/>
              <a:t>2/1/2026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4281256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228126"/>
            <a:ext cx="10652760" cy="1133856"/>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057400" y="914399"/>
            <a:ext cx="8266176" cy="5308603"/>
          </a:xfrm>
        </p:spPr>
        <p:txBody>
          <a:bodyPr anchor="b">
            <a:noAutofit/>
          </a:bodyPr>
          <a:lstStyle>
            <a:lvl1pPr marL="0" indent="0">
              <a:lnSpc>
                <a:spcPct val="100000"/>
              </a:lnSpc>
              <a:buNone/>
              <a:defRPr sz="6000" b="0" cap="all" baseline="0">
                <a:solidFill>
                  <a:schemeClr val="tx1"/>
                </a:solidFill>
              </a:defRPr>
            </a:lvl1pPr>
            <a:lvl2pPr marL="228600" indent="0">
              <a:lnSpc>
                <a:spcPct val="100000"/>
              </a:lnSpc>
              <a:buNone/>
              <a:defRPr sz="4800" b="0" cap="all" baseline="0">
                <a:solidFill>
                  <a:schemeClr val="tx1"/>
                </a:solidFill>
              </a:defRPr>
            </a:lvl2pPr>
            <a:lvl3pPr marL="457200" indent="0">
              <a:lnSpc>
                <a:spcPct val="100000"/>
              </a:lnSpc>
              <a:buNone/>
              <a:defRPr sz="4400" b="0" cap="all" baseline="0">
                <a:solidFill>
                  <a:schemeClr val="tx1"/>
                </a:solidFill>
              </a:defRPr>
            </a:lvl3pPr>
            <a:lvl4pPr marL="685800" indent="0">
              <a:lnSpc>
                <a:spcPct val="100000"/>
              </a:lnSpc>
              <a:buNone/>
              <a:defRPr sz="4000" b="0" cap="all" baseline="0">
                <a:solidFill>
                  <a:schemeClr val="tx1"/>
                </a:solidFill>
              </a:defRPr>
            </a:lvl4pPr>
            <a:lvl5pPr marL="914400" indent="0">
              <a:lnSpc>
                <a:spcPct val="100000"/>
              </a:lnSpc>
              <a:buNone/>
              <a:defRPr sz="3600" b="0" cap="all"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507735E4-737B-43D4-B991-92C3D63DE68F}" type="datetime1">
              <a:rPr lang="en-US" smtClean="0"/>
              <a:pPr/>
              <a:t>2/1/2026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6" name="Straight Connector 5">
            <a:extLst>
              <a:ext uri="{FF2B5EF4-FFF2-40B4-BE49-F238E27FC236}">
                <a16:creationId xmlns:a16="http://schemas.microsoft.com/office/drawing/2014/main" id="{EB4D1622-620E-FFB0-8FFF-DB6230E152A6}"/>
              </a:ext>
            </a:extLst>
          </p:cNvPr>
          <p:cNvCxnSpPr>
            <a:cxnSpLocks/>
          </p:cNvCxnSpPr>
          <p:nvPr/>
        </p:nvCxnSpPr>
        <p:spPr>
          <a:xfrm flipV="1">
            <a:off x="137160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3863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tem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228126"/>
            <a:ext cx="10652760" cy="1133856"/>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057400" y="914400"/>
            <a:ext cx="8266176" cy="5029200"/>
          </a:xfrm>
        </p:spPr>
        <p:txBody>
          <a:bodyPr anchor="ctr">
            <a:noAutofit/>
          </a:bodyPr>
          <a:lstStyle>
            <a:lvl1pPr marL="0" indent="0">
              <a:lnSpc>
                <a:spcPct val="100000"/>
              </a:lnSpc>
              <a:buNone/>
              <a:defRPr sz="6000" b="0" cap="all" baseline="0">
                <a:solidFill>
                  <a:schemeClr val="tx1"/>
                </a:solidFill>
              </a:defRPr>
            </a:lvl1pPr>
            <a:lvl2pPr marL="228600" indent="0">
              <a:lnSpc>
                <a:spcPct val="100000"/>
              </a:lnSpc>
              <a:buNone/>
              <a:defRPr sz="4800" b="0" cap="all" baseline="0">
                <a:solidFill>
                  <a:schemeClr val="tx1"/>
                </a:solidFill>
              </a:defRPr>
            </a:lvl2pPr>
            <a:lvl3pPr marL="457200" indent="0">
              <a:lnSpc>
                <a:spcPct val="100000"/>
              </a:lnSpc>
              <a:buNone/>
              <a:defRPr sz="4400" b="0" cap="all" baseline="0">
                <a:solidFill>
                  <a:schemeClr val="tx1"/>
                </a:solidFill>
              </a:defRPr>
            </a:lvl3pPr>
            <a:lvl4pPr marL="685800" indent="0">
              <a:lnSpc>
                <a:spcPct val="100000"/>
              </a:lnSpc>
              <a:buNone/>
              <a:defRPr sz="4000" b="0" cap="all" baseline="0">
                <a:solidFill>
                  <a:schemeClr val="tx1"/>
                </a:solidFill>
              </a:defRPr>
            </a:lvl4pPr>
            <a:lvl5pPr marL="914400" indent="0">
              <a:lnSpc>
                <a:spcPct val="100000"/>
              </a:lnSpc>
              <a:buNone/>
              <a:defRPr sz="3600" b="0" cap="all"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507735E4-737B-43D4-B991-92C3D63DE68F}" type="datetime1">
              <a:rPr lang="en-US" smtClean="0"/>
              <a:pPr/>
              <a:t>2/1/2026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6" name="Straight Connector 5">
            <a:extLst>
              <a:ext uri="{FF2B5EF4-FFF2-40B4-BE49-F238E27FC236}">
                <a16:creationId xmlns:a16="http://schemas.microsoft.com/office/drawing/2014/main" id="{EB4D1622-620E-FFB0-8FFF-DB6230E152A6}"/>
              </a:ext>
            </a:extLst>
          </p:cNvPr>
          <p:cNvCxnSpPr>
            <a:cxnSpLocks/>
          </p:cNvCxnSpPr>
          <p:nvPr/>
        </p:nvCxnSpPr>
        <p:spPr>
          <a:xfrm flipV="1">
            <a:off x="137160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8234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6D87B9B-22A3-322E-B7E8-223255AD0957}"/>
              </a:ext>
            </a:extLst>
          </p:cNvPr>
          <p:cNvSpPr>
            <a:spLocks noGrp="1"/>
          </p:cNvSpPr>
          <p:nvPr>
            <p:ph type="title" hasCustomPrompt="1"/>
          </p:nvPr>
        </p:nvSpPr>
        <p:spPr>
          <a:xfrm>
            <a:off x="2940168" y="5669280"/>
            <a:ext cx="6311664" cy="466344"/>
          </a:xfrm>
        </p:spPr>
        <p:txBody>
          <a:bodyPr anchor="ctr">
            <a:normAutofit/>
          </a:bodyPr>
          <a:lstStyle>
            <a:lvl1pPr algn="ctr">
              <a:lnSpc>
                <a:spcPct val="110000"/>
              </a:lnSpc>
              <a:spcBef>
                <a:spcPts val="1000"/>
              </a:spcBef>
              <a:defRPr sz="1800" cap="all" baseline="0">
                <a:latin typeface="+mn-lt"/>
              </a:defRPr>
            </a:lvl1pPr>
          </a:lstStyle>
          <a:p>
            <a:r>
              <a:rPr lang="en-US"/>
              <a:t>Quote Author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8">
            <a:extLst>
              <a:ext uri="{FF2B5EF4-FFF2-40B4-BE49-F238E27FC236}">
                <a16:creationId xmlns:a16="http://schemas.microsoft.com/office/drawing/2014/main" id="{6A9BC83F-8FE5-5223-2B3A-6E122D336309}"/>
              </a:ext>
            </a:extLst>
          </p:cNvPr>
          <p:cNvSpPr>
            <a:spLocks noGrp="1"/>
          </p:cNvSpPr>
          <p:nvPr>
            <p:ph sz="quarter" idx="13" hasCustomPrompt="1"/>
          </p:nvPr>
        </p:nvSpPr>
        <p:spPr>
          <a:xfrm>
            <a:off x="2597135" y="1744578"/>
            <a:ext cx="6997730" cy="3507906"/>
          </a:xfrm>
        </p:spPr>
        <p:txBody>
          <a:bodyPr anchor="b">
            <a:normAutofit/>
          </a:bodyPr>
          <a:lstStyle>
            <a:lvl1pPr algn="ctr">
              <a:lnSpc>
                <a:spcPct val="100000"/>
              </a:lnSpc>
              <a:spcBef>
                <a:spcPts val="0"/>
              </a:spcBef>
              <a:defRPr sz="6000" cap="all" baseline="0">
                <a:latin typeface="+mn-lt"/>
              </a:defRPr>
            </a:lvl1pPr>
          </a:lstStyle>
          <a:p>
            <a:pPr lvl="0"/>
            <a:r>
              <a:rPr lang="en-US"/>
              <a:t>Click to add Quote</a:t>
            </a:r>
          </a:p>
        </p:txBody>
      </p:sp>
      <p:sp>
        <p:nvSpPr>
          <p:cNvPr id="9" name="Freeform: Shape 15">
            <a:extLst>
              <a:ext uri="{FF2B5EF4-FFF2-40B4-BE49-F238E27FC236}">
                <a16:creationId xmlns:a16="http://schemas.microsoft.com/office/drawing/2014/main" id="{9F353A57-FA3C-A68C-4908-E774A52CB1B6}"/>
              </a:ext>
              <a:ext uri="{C183D7F6-B498-43B3-948B-1728B52AA6E4}">
                <adec:decorative xmlns:adec="http://schemas.microsoft.com/office/drawing/2017/decorative" val="1"/>
              </a:ext>
            </a:extLst>
          </p:cNvPr>
          <p:cNvSpPr/>
          <p:nvPr userDrawn="1"/>
        </p:nvSpPr>
        <p:spPr>
          <a:xfrm rot="16200000">
            <a:off x="2811380" y="-1681974"/>
            <a:ext cx="6569242" cy="10510705"/>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 name="connsiteX0" fmla="*/ 668836 w 5325805"/>
              <a:gd name="connsiteY0" fmla="*/ 5429563 h 5476799"/>
              <a:gd name="connsiteX1" fmla="*/ 0 w 5325805"/>
              <a:gd name="connsiteY1" fmla="*/ 5429563 h 5476799"/>
              <a:gd name="connsiteX2" fmla="*/ 0 w 5325805"/>
              <a:gd name="connsiteY2" fmla="*/ 0 h 5476799"/>
              <a:gd name="connsiteX3" fmla="*/ 668836 w 5325805"/>
              <a:gd name="connsiteY3" fmla="*/ 0 h 5476799"/>
              <a:gd name="connsiteX4" fmla="*/ 1942188 w 5325805"/>
              <a:gd name="connsiteY4" fmla="*/ 0 h 5476799"/>
              <a:gd name="connsiteX5" fmla="*/ 2611024 w 5325805"/>
              <a:gd name="connsiteY5" fmla="*/ 0 h 5476799"/>
              <a:gd name="connsiteX6" fmla="*/ 5325805 w 5325805"/>
              <a:gd name="connsiteY6" fmla="*/ 2714782 h 5476799"/>
              <a:gd name="connsiteX7" fmla="*/ 2611024 w 5325805"/>
              <a:gd name="connsiteY7" fmla="*/ 5429563 h 5476799"/>
              <a:gd name="connsiteX8" fmla="*/ 1942188 w 5325805"/>
              <a:gd name="connsiteY8" fmla="*/ 5429563 h 5476799"/>
              <a:gd name="connsiteX9" fmla="*/ 716072 w 5325805"/>
              <a:gd name="connsiteY9" fmla="*/ 5476799 h 5476799"/>
              <a:gd name="connsiteX0" fmla="*/ 668836 w 5325805"/>
              <a:gd name="connsiteY0" fmla="*/ 5429563 h 5429563"/>
              <a:gd name="connsiteX1" fmla="*/ 0 w 5325805"/>
              <a:gd name="connsiteY1" fmla="*/ 5429563 h 5429563"/>
              <a:gd name="connsiteX2" fmla="*/ 0 w 5325805"/>
              <a:gd name="connsiteY2" fmla="*/ 0 h 5429563"/>
              <a:gd name="connsiteX3" fmla="*/ 668836 w 5325805"/>
              <a:gd name="connsiteY3" fmla="*/ 0 h 5429563"/>
              <a:gd name="connsiteX4" fmla="*/ 1942188 w 5325805"/>
              <a:gd name="connsiteY4" fmla="*/ 0 h 5429563"/>
              <a:gd name="connsiteX5" fmla="*/ 2611024 w 5325805"/>
              <a:gd name="connsiteY5" fmla="*/ 0 h 5429563"/>
              <a:gd name="connsiteX6" fmla="*/ 5325805 w 5325805"/>
              <a:gd name="connsiteY6" fmla="*/ 2714782 h 5429563"/>
              <a:gd name="connsiteX7" fmla="*/ 2611024 w 5325805"/>
              <a:gd name="connsiteY7" fmla="*/ 5429563 h 5429563"/>
              <a:gd name="connsiteX8" fmla="*/ 1942188 w 5325805"/>
              <a:gd name="connsiteY8" fmla="*/ 5429563 h 5429563"/>
              <a:gd name="connsiteX0" fmla="*/ 0 w 5325805"/>
              <a:gd name="connsiteY0" fmla="*/ 5429563 h 5429563"/>
              <a:gd name="connsiteX1" fmla="*/ 0 w 5325805"/>
              <a:gd name="connsiteY1" fmla="*/ 0 h 5429563"/>
              <a:gd name="connsiteX2" fmla="*/ 668836 w 5325805"/>
              <a:gd name="connsiteY2" fmla="*/ 0 h 5429563"/>
              <a:gd name="connsiteX3" fmla="*/ 1942188 w 5325805"/>
              <a:gd name="connsiteY3" fmla="*/ 0 h 5429563"/>
              <a:gd name="connsiteX4" fmla="*/ 2611024 w 5325805"/>
              <a:gd name="connsiteY4" fmla="*/ 0 h 5429563"/>
              <a:gd name="connsiteX5" fmla="*/ 5325805 w 5325805"/>
              <a:gd name="connsiteY5" fmla="*/ 2714782 h 5429563"/>
              <a:gd name="connsiteX6" fmla="*/ 2611024 w 5325805"/>
              <a:gd name="connsiteY6" fmla="*/ 5429563 h 5429563"/>
              <a:gd name="connsiteX7" fmla="*/ 1942188 w 5325805"/>
              <a:gd name="connsiteY7" fmla="*/ 5429563 h 5429563"/>
              <a:gd name="connsiteX0" fmla="*/ 0 w 5325805"/>
              <a:gd name="connsiteY0" fmla="*/ 0 h 5429563"/>
              <a:gd name="connsiteX1" fmla="*/ 668836 w 5325805"/>
              <a:gd name="connsiteY1" fmla="*/ 0 h 5429563"/>
              <a:gd name="connsiteX2" fmla="*/ 1942188 w 5325805"/>
              <a:gd name="connsiteY2" fmla="*/ 0 h 5429563"/>
              <a:gd name="connsiteX3" fmla="*/ 2611024 w 5325805"/>
              <a:gd name="connsiteY3" fmla="*/ 0 h 5429563"/>
              <a:gd name="connsiteX4" fmla="*/ 5325805 w 5325805"/>
              <a:gd name="connsiteY4" fmla="*/ 2714782 h 5429563"/>
              <a:gd name="connsiteX5" fmla="*/ 2611024 w 5325805"/>
              <a:gd name="connsiteY5" fmla="*/ 5429563 h 5429563"/>
              <a:gd name="connsiteX6" fmla="*/ 1942188 w 5325805"/>
              <a:gd name="connsiteY6" fmla="*/ 5429563 h 5429563"/>
              <a:gd name="connsiteX0" fmla="*/ 0 w 4656969"/>
              <a:gd name="connsiteY0" fmla="*/ 0 h 5429563"/>
              <a:gd name="connsiteX1" fmla="*/ 1273352 w 4656969"/>
              <a:gd name="connsiteY1" fmla="*/ 0 h 5429563"/>
              <a:gd name="connsiteX2" fmla="*/ 1942188 w 4656969"/>
              <a:gd name="connsiteY2" fmla="*/ 0 h 5429563"/>
              <a:gd name="connsiteX3" fmla="*/ 4656969 w 4656969"/>
              <a:gd name="connsiteY3" fmla="*/ 2714782 h 5429563"/>
              <a:gd name="connsiteX4" fmla="*/ 1942188 w 4656969"/>
              <a:gd name="connsiteY4" fmla="*/ 5429563 h 5429563"/>
              <a:gd name="connsiteX5" fmla="*/ 1273352 w 4656969"/>
              <a:gd name="connsiteY5" fmla="*/ 5429563 h 5429563"/>
              <a:gd name="connsiteX0" fmla="*/ 0 w 3383617"/>
              <a:gd name="connsiteY0" fmla="*/ 0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0 w 3383617"/>
              <a:gd name="connsiteY0" fmla="*/ 0 h 5429563"/>
              <a:gd name="connsiteX1" fmla="*/ 248198 w 3383617"/>
              <a:gd name="connsiteY1" fmla="*/ 41 h 5429563"/>
              <a:gd name="connsiteX2" fmla="*/ 668836 w 3383617"/>
              <a:gd name="connsiteY2" fmla="*/ 0 h 5429563"/>
              <a:gd name="connsiteX3" fmla="*/ 3383617 w 3383617"/>
              <a:gd name="connsiteY3" fmla="*/ 2714782 h 5429563"/>
              <a:gd name="connsiteX4" fmla="*/ 668836 w 3383617"/>
              <a:gd name="connsiteY4" fmla="*/ 5429563 h 5429563"/>
              <a:gd name="connsiteX5" fmla="*/ 0 w 3383617"/>
              <a:gd name="connsiteY5" fmla="*/ 5429563 h 5429563"/>
              <a:gd name="connsiteX0" fmla="*/ 248198 w 3383617"/>
              <a:gd name="connsiteY0" fmla="*/ 41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4110 w 3139529"/>
              <a:gd name="connsiteY0" fmla="*/ 41 h 5429563"/>
              <a:gd name="connsiteX1" fmla="*/ 424748 w 3139529"/>
              <a:gd name="connsiteY1" fmla="*/ 0 h 5429563"/>
              <a:gd name="connsiteX2" fmla="*/ 3139529 w 3139529"/>
              <a:gd name="connsiteY2" fmla="*/ 2714782 h 5429563"/>
              <a:gd name="connsiteX3" fmla="*/ 424748 w 3139529"/>
              <a:gd name="connsiteY3" fmla="*/ 5429563 h 5429563"/>
              <a:gd name="connsiteX4" fmla="*/ 0 w 3139529"/>
              <a:gd name="connsiteY4" fmla="*/ 5429563 h 5429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529" h="5429563">
                <a:moveTo>
                  <a:pt x="4110" y="41"/>
                </a:moveTo>
                <a:lnTo>
                  <a:pt x="424748" y="0"/>
                </a:lnTo>
                <a:cubicBezTo>
                  <a:pt x="1924080" y="0"/>
                  <a:pt x="3139529" y="1215450"/>
                  <a:pt x="3139529" y="2714782"/>
                </a:cubicBezTo>
                <a:cubicBezTo>
                  <a:pt x="3139529" y="4214114"/>
                  <a:pt x="1924080" y="5429563"/>
                  <a:pt x="424748" y="5429563"/>
                </a:cubicBezTo>
                <a:lnTo>
                  <a:pt x="0" y="54295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63035D-22A0-4334-A9AE-2457016C8B47}" type="datetime1">
              <a:rPr lang="en-US" smtClean="0"/>
              <a:pPr/>
              <a:t>2/1/2026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410692093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Quote 2">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3008E7D-CE80-FED6-37C3-0C80349764CF}"/>
              </a:ext>
            </a:extLst>
          </p:cNvPr>
          <p:cNvSpPr>
            <a:spLocks noGrp="1"/>
          </p:cNvSpPr>
          <p:nvPr>
            <p:ph type="title" hasCustomPrompt="1"/>
          </p:nvPr>
        </p:nvSpPr>
        <p:spPr>
          <a:xfrm>
            <a:off x="2057386" y="5349240"/>
            <a:ext cx="9052559" cy="466344"/>
          </a:xfrm>
        </p:spPr>
        <p:txBody>
          <a:bodyPr anchor="ctr">
            <a:normAutofit/>
          </a:bodyPr>
          <a:lstStyle>
            <a:lvl1pPr>
              <a:defRPr sz="1800">
                <a:latin typeface="+mn-lt"/>
              </a:defRPr>
            </a:lvl1pPr>
          </a:lstStyle>
          <a:p>
            <a:r>
              <a:rPr lang="en-US"/>
              <a:t>Quote Author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lgn="l" rtl="1">
              <a:defRPr>
                <a:solidFill>
                  <a:schemeClr val="tx1"/>
                </a:solidFill>
              </a:defRPr>
            </a:lvl1pPr>
          </a:lstStyle>
          <a:p>
            <a:r>
              <a:rPr lang="en-US"/>
              <a:t>Sample Footer Text</a:t>
            </a:r>
          </a:p>
        </p:txBody>
      </p:sp>
      <p:sp>
        <p:nvSpPr>
          <p:cNvPr id="10" name="Content Placeholder 12">
            <a:extLst>
              <a:ext uri="{FF2B5EF4-FFF2-40B4-BE49-F238E27FC236}">
                <a16:creationId xmlns:a16="http://schemas.microsoft.com/office/drawing/2014/main" id="{4858928B-5A9F-47D7-A728-92043F9C616D}"/>
              </a:ext>
            </a:extLst>
          </p:cNvPr>
          <p:cNvSpPr>
            <a:spLocks noGrp="1"/>
          </p:cNvSpPr>
          <p:nvPr>
            <p:ph sz="quarter" idx="15" hasCustomPrompt="1"/>
          </p:nvPr>
        </p:nvSpPr>
        <p:spPr>
          <a:xfrm>
            <a:off x="2057387" y="1344168"/>
            <a:ext cx="9052559" cy="3291840"/>
          </a:xfrm>
        </p:spPr>
        <p:txBody>
          <a:bodyPr anchor="ctr">
            <a:normAutofit/>
          </a:bodyPr>
          <a:lstStyle>
            <a:lvl1pPr>
              <a:lnSpc>
                <a:spcPct val="100000"/>
              </a:lnSpc>
              <a:spcBef>
                <a:spcPts val="0"/>
              </a:spcBef>
              <a:defRPr sz="5400" cap="all" baseline="0"/>
            </a:lvl1pPr>
          </a:lstStyle>
          <a:p>
            <a:pPr lvl="0"/>
            <a:r>
              <a:rPr lang="en-US"/>
              <a:t>Click to add Quote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lgn="l" rtl="1">
              <a:defRPr>
                <a:solidFill>
                  <a:schemeClr val="tx1"/>
                </a:solidFill>
              </a:defRPr>
            </a:lvl1pPr>
          </a:lstStyle>
          <a:p>
            <a:fld id="{29247CA6-BC1D-429A-A289-4E939E49554A}" type="datetime1">
              <a:rPr lang="en-US" smtClean="0"/>
              <a:pPr/>
              <a:t>2/1/2026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rtl="1">
              <a:defRPr>
                <a:solidFill>
                  <a:schemeClr val="tx1"/>
                </a:solidFill>
              </a:defRPr>
            </a:lvl1pPr>
          </a:lstStyle>
          <a:p>
            <a:fld id="{CC057153-B650-4DEB-B370-79DDCFDCE934}" type="slidenum">
              <a:rPr lang="en-US" smtClean="0"/>
              <a:pPr/>
              <a:t>‹Nº›</a:t>
            </a:fld>
            <a:endParaRPr lang="en-US"/>
          </a:p>
        </p:txBody>
      </p:sp>
      <p:cxnSp>
        <p:nvCxnSpPr>
          <p:cNvPr id="7" name="Straight Connector 6">
            <a:extLst>
              <a:ext uri="{FF2B5EF4-FFF2-40B4-BE49-F238E27FC236}">
                <a16:creationId xmlns:a16="http://schemas.microsoft.com/office/drawing/2014/main" id="{AC7AD265-7A5D-626D-3F70-B7BA0D0172D9}"/>
              </a:ext>
            </a:extLst>
          </p:cNvPr>
          <p:cNvCxnSpPr>
            <a:cxnSpLocks/>
          </p:cNvCxnSpPr>
          <p:nvPr userDrawn="1"/>
        </p:nvCxnSpPr>
        <p:spPr>
          <a:xfrm flipV="1">
            <a:off x="137160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36108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Quote 3">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CADAEB-D17D-F975-9A7E-9ECADE7C15A6}"/>
              </a:ext>
            </a:extLst>
          </p:cNvPr>
          <p:cNvSpPr>
            <a:spLocks noGrp="1"/>
          </p:cNvSpPr>
          <p:nvPr>
            <p:ph type="title" hasCustomPrompt="1"/>
          </p:nvPr>
        </p:nvSpPr>
        <p:spPr>
          <a:xfrm>
            <a:off x="914398" y="5529263"/>
            <a:ext cx="8961121" cy="977900"/>
          </a:xfrm>
        </p:spPr>
        <p:txBody>
          <a:bodyPr anchor="ctr">
            <a:normAutofit/>
          </a:bodyPr>
          <a:lstStyle>
            <a:lvl1pPr>
              <a:defRPr sz="1800">
                <a:latin typeface="+mn-lt"/>
              </a:defRPr>
            </a:lvl1pPr>
          </a:lstStyle>
          <a:p>
            <a:r>
              <a:rPr lang="en-US"/>
              <a:t>Quote Author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lgn="l" rtl="1">
              <a:defRPr/>
            </a:lvl1pPr>
          </a:lstStyle>
          <a:p>
            <a:r>
              <a:rPr lang="en-US"/>
              <a:t>Sample Footer Text</a:t>
            </a:r>
          </a:p>
        </p:txBody>
      </p:sp>
      <p:sp>
        <p:nvSpPr>
          <p:cNvPr id="13" name="Content Placeholder 12">
            <a:extLst>
              <a:ext uri="{FF2B5EF4-FFF2-40B4-BE49-F238E27FC236}">
                <a16:creationId xmlns:a16="http://schemas.microsoft.com/office/drawing/2014/main" id="{E77C66A4-AAA2-6143-2AAE-5C8823111D3A}"/>
              </a:ext>
            </a:extLst>
          </p:cNvPr>
          <p:cNvSpPr>
            <a:spLocks noGrp="1"/>
          </p:cNvSpPr>
          <p:nvPr>
            <p:ph sz="quarter" idx="15" hasCustomPrompt="1"/>
          </p:nvPr>
        </p:nvSpPr>
        <p:spPr>
          <a:xfrm>
            <a:off x="914400" y="1005839"/>
            <a:ext cx="8961438" cy="3751899"/>
          </a:xfrm>
        </p:spPr>
        <p:txBody>
          <a:bodyPr>
            <a:normAutofit/>
          </a:bodyPr>
          <a:lstStyle>
            <a:lvl1pPr>
              <a:lnSpc>
                <a:spcPct val="100000"/>
              </a:lnSpc>
              <a:spcBef>
                <a:spcPts val="0"/>
              </a:spcBef>
              <a:defRPr sz="6000" cap="all" baseline="0"/>
            </a:lvl1pPr>
          </a:lstStyle>
          <a:p>
            <a:pPr lvl="0"/>
            <a:r>
              <a:rPr lang="en-US"/>
              <a:t>Click to add Quote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lgn="l" rtl="1">
              <a:defRPr/>
            </a:lvl1pPr>
          </a:lstStyle>
          <a:p>
            <a:fld id="{DF8418BD-2BA9-41CB-AB89-625779A7563D}" type="datetime1">
              <a:rPr lang="en-US" smtClean="0"/>
              <a:pPr/>
              <a:t>2/1/2026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rtl="1">
              <a:defRPr/>
            </a:lvl1pPr>
          </a:lstStyle>
          <a:p>
            <a:fld id="{CC057153-B650-4DEB-B370-79DDCFDCE934}" type="slidenum">
              <a:rPr lang="en-US" smtClean="0"/>
              <a:pPr/>
              <a:t>‹Nº›</a:t>
            </a:fld>
            <a:endParaRPr lang="en-US"/>
          </a:p>
        </p:txBody>
      </p:sp>
      <p:cxnSp>
        <p:nvCxnSpPr>
          <p:cNvPr id="7" name="Straight Connector 6">
            <a:extLst>
              <a:ext uri="{FF2B5EF4-FFF2-40B4-BE49-F238E27FC236}">
                <a16:creationId xmlns:a16="http://schemas.microsoft.com/office/drawing/2014/main" id="{05852FC1-DF85-9E04-E064-E263DDD72C88}"/>
              </a:ext>
              <a:ext uri="{C183D7F6-B498-43B3-948B-1728B52AA6E4}">
                <adec:decorative xmlns:adec="http://schemas.microsoft.com/office/drawing/2017/decorative" val="1"/>
              </a:ext>
            </a:extLst>
          </p:cNvPr>
          <p:cNvCxnSpPr>
            <a:cxnSpLocks/>
          </p:cNvCxnSpPr>
          <p:nvPr userDrawn="1"/>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88954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65760"/>
            <a:ext cx="10741152" cy="1132258"/>
          </a:xfrm>
        </p:spPr>
        <p:txBody>
          <a:bodyPr/>
          <a:lstStyle>
            <a:lvl1pPr>
              <a:defRPr>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Content Placeholder 3">
            <a:extLst>
              <a:ext uri="{FF2B5EF4-FFF2-40B4-BE49-F238E27FC236}">
                <a16:creationId xmlns:a16="http://schemas.microsoft.com/office/drawing/2014/main" id="{2172FE6B-A4D8-8ED7-89D7-5E7F2C5B8F5F}"/>
              </a:ext>
            </a:extLst>
          </p:cNvPr>
          <p:cNvSpPr>
            <a:spLocks noGrp="1"/>
          </p:cNvSpPr>
          <p:nvPr>
            <p:ph sz="quarter" idx="15"/>
          </p:nvPr>
        </p:nvSpPr>
        <p:spPr>
          <a:xfrm>
            <a:off x="731838" y="2103438"/>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686405AE-ED31-677D-86D8-01EAD583735E}"/>
              </a:ext>
            </a:extLst>
          </p:cNvPr>
          <p:cNvSpPr>
            <a:spLocks noGrp="1"/>
          </p:cNvSpPr>
          <p:nvPr>
            <p:ph sz="quarter" idx="16"/>
          </p:nvPr>
        </p:nvSpPr>
        <p:spPr>
          <a:xfrm>
            <a:off x="6284947" y="2103121"/>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9E765B10-D26A-480A-9509-A9831C5E60D8}" type="datetime1">
              <a:rPr lang="en-US" smtClean="0"/>
              <a:pPr/>
              <a:t>2/1/2026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548590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4">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23BF3C-9B75-66EF-8F1A-8B97381705BC}"/>
              </a:ext>
            </a:extLst>
          </p:cNvPr>
          <p:cNvSpPr>
            <a:spLocks noGrp="1"/>
          </p:cNvSpPr>
          <p:nvPr>
            <p:ph type="title"/>
          </p:nvPr>
        </p:nvSpPr>
        <p:spPr>
          <a:xfrm>
            <a:off x="838200" y="873764"/>
            <a:ext cx="4654296" cy="3739896"/>
          </a:xfrm>
        </p:spPr>
        <p:txBody>
          <a:bodyPr/>
          <a:lstStyle/>
          <a:p>
            <a:r>
              <a:rPr lang="en-US"/>
              <a:t>Click to edit Master title style</a:t>
            </a:r>
          </a:p>
        </p:txBody>
      </p:sp>
      <p:sp>
        <p:nvSpPr>
          <p:cNvPr id="7" name="Text Placeholder 15">
            <a:extLst>
              <a:ext uri="{FF2B5EF4-FFF2-40B4-BE49-F238E27FC236}">
                <a16:creationId xmlns:a16="http://schemas.microsoft.com/office/drawing/2014/main" id="{1B44AFE9-43F1-4797-1ECE-FD5190E5805A}"/>
              </a:ext>
            </a:extLst>
          </p:cNvPr>
          <p:cNvSpPr>
            <a:spLocks noGrp="1"/>
          </p:cNvSpPr>
          <p:nvPr>
            <p:ph type="body" sz="quarter" idx="17"/>
          </p:nvPr>
        </p:nvSpPr>
        <p:spPr>
          <a:xfrm>
            <a:off x="838201" y="4732531"/>
            <a:ext cx="4206240" cy="1380743"/>
          </a:xfrm>
        </p:spPr>
        <p:txBody>
          <a:bodyPr anchor="t">
            <a:normAutofit/>
          </a:bodyPr>
          <a:lstStyle>
            <a:lvl1pPr algn="l">
              <a:defRPr sz="2000"/>
            </a:lvl1pPr>
          </a:lstStyle>
          <a:p>
            <a:pPr lvl="0"/>
            <a:r>
              <a:rPr lang="en-US"/>
              <a:t>Click to edit Master text styles</a:t>
            </a:r>
          </a:p>
        </p:txBody>
      </p:sp>
      <p:sp>
        <p:nvSpPr>
          <p:cNvPr id="13" name="Footer Placeholder 12">
            <a:extLst>
              <a:ext uri="{FF2B5EF4-FFF2-40B4-BE49-F238E27FC236}">
                <a16:creationId xmlns:a16="http://schemas.microsoft.com/office/drawing/2014/main" id="{B2603722-CE80-C718-39E9-BB79F1F68C31}"/>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10" name="Picture Placeholder 9">
            <a:extLst>
              <a:ext uri="{FF2B5EF4-FFF2-40B4-BE49-F238E27FC236}">
                <a16:creationId xmlns:a16="http://schemas.microsoft.com/office/drawing/2014/main" id="{884C280F-E753-FE97-A722-F86168AC97B1}"/>
              </a:ext>
            </a:extLst>
          </p:cNvPr>
          <p:cNvSpPr>
            <a:spLocks noGrp="1"/>
          </p:cNvSpPr>
          <p:nvPr>
            <p:ph type="pic" sz="quarter" idx="13" hasCustomPrompt="1"/>
          </p:nvPr>
        </p:nvSpPr>
        <p:spPr>
          <a:xfrm>
            <a:off x="5947472" y="854346"/>
            <a:ext cx="5403280" cy="5258929"/>
          </a:xfrm>
          <a:custGeom>
            <a:avLst/>
            <a:gdLst>
              <a:gd name="connsiteX0" fmla="*/ 2701640 w 5403280"/>
              <a:gd name="connsiteY0" fmla="*/ 0 h 5258929"/>
              <a:gd name="connsiteX1" fmla="*/ 5403280 w 5403280"/>
              <a:gd name="connsiteY1" fmla="*/ 2701640 h 5258929"/>
              <a:gd name="connsiteX2" fmla="*/ 5403280 w 5403280"/>
              <a:gd name="connsiteY2" fmla="*/ 5258929 h 5258929"/>
              <a:gd name="connsiteX3" fmla="*/ 0 w 5403280"/>
              <a:gd name="connsiteY3" fmla="*/ 5258929 h 5258929"/>
              <a:gd name="connsiteX4" fmla="*/ 0 w 5403280"/>
              <a:gd name="connsiteY4" fmla="*/ 2701640 h 5258929"/>
              <a:gd name="connsiteX5" fmla="*/ 2701640 w 5403280"/>
              <a:gd name="connsiteY5" fmla="*/ 0 h 525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3280" h="5258929">
                <a:moveTo>
                  <a:pt x="2701640" y="0"/>
                </a:moveTo>
                <a:cubicBezTo>
                  <a:pt x="4193715" y="0"/>
                  <a:pt x="5403280" y="1209565"/>
                  <a:pt x="5403280" y="2701640"/>
                </a:cubicBezTo>
                <a:lnTo>
                  <a:pt x="5403280" y="5258929"/>
                </a:lnTo>
                <a:lnTo>
                  <a:pt x="0" y="5258929"/>
                </a:lnTo>
                <a:lnTo>
                  <a:pt x="0" y="2701640"/>
                </a:lnTo>
                <a:cubicBezTo>
                  <a:pt x="0" y="1209565"/>
                  <a:pt x="1209565" y="0"/>
                  <a:pt x="2701640"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6350">
            <a:solidFill>
              <a:schemeClr val="tx1"/>
            </a:solidFill>
          </a:ln>
        </p:spPr>
        <p:txBody>
          <a:bodyPr wrap="square">
            <a:noAutofit/>
          </a:bodyPr>
          <a:lstStyle>
            <a:lvl1pPr>
              <a:defRPr>
                <a:solidFill>
                  <a:schemeClr val="tx1"/>
                </a:solidFill>
              </a:defRPr>
            </a:lvl1pPr>
          </a:lstStyle>
          <a:p>
            <a:r>
              <a:rPr lang="en-US"/>
              <a:t> </a:t>
            </a:r>
          </a:p>
        </p:txBody>
      </p:sp>
      <p:sp>
        <p:nvSpPr>
          <p:cNvPr id="4" name="Date Placeholder 3">
            <a:extLst>
              <a:ext uri="{FF2B5EF4-FFF2-40B4-BE49-F238E27FC236}">
                <a16:creationId xmlns:a16="http://schemas.microsoft.com/office/drawing/2014/main" id="{223A58B4-E2D1-FBC8-004D-0E9EEBBE13DB}"/>
              </a:ext>
            </a:extLst>
          </p:cNvPr>
          <p:cNvSpPr>
            <a:spLocks noGrp="1"/>
          </p:cNvSpPr>
          <p:nvPr>
            <p:ph type="dt" sz="half" idx="10"/>
          </p:nvPr>
        </p:nvSpPr>
        <p:spPr>
          <a:xfrm rot="5400000">
            <a:off x="10425981" y="4687095"/>
            <a:ext cx="2706690" cy="365125"/>
          </a:xfrm>
        </p:spPr>
        <p:txBody>
          <a:bodyPr/>
          <a:lstStyle/>
          <a:p>
            <a:fld id="{7FA43F5B-065E-43CE-B3FD-98C48A6F94D7}" type="datetime1">
              <a:rPr lang="en-US" smtClean="0"/>
              <a:t>2/1/2026</a:t>
            </a:fld>
            <a:endParaRPr lang="en-US"/>
          </a:p>
        </p:txBody>
      </p:sp>
      <p:sp>
        <p:nvSpPr>
          <p:cNvPr id="14" name="Slide Number Placeholder 13">
            <a:extLst>
              <a:ext uri="{FF2B5EF4-FFF2-40B4-BE49-F238E27FC236}">
                <a16:creationId xmlns:a16="http://schemas.microsoft.com/office/drawing/2014/main" id="{7E80C6A5-61FE-078D-49D9-31BD1294014C}"/>
              </a:ext>
            </a:extLst>
          </p:cNvPr>
          <p:cNvSpPr>
            <a:spLocks noGrp="1"/>
          </p:cNvSpPr>
          <p:nvPr>
            <p:ph type="sldNum" sz="quarter" idx="16"/>
          </p:nvPr>
        </p:nvSpPr>
        <p:spPr/>
        <p:txBody>
          <a:bodyPr/>
          <a:lstStyle>
            <a:lvl1pPr>
              <a:defRPr>
                <a:solidFill>
                  <a:schemeClr val="tx1"/>
                </a:solidFill>
              </a:defRPr>
            </a:lvl1pPr>
          </a:lstStyle>
          <a:p>
            <a:fld id="{2DE90F28-AFBB-4AB2-AA79-6D3F72ED131B}" type="slidenum">
              <a:rPr lang="en-US" smtClean="0"/>
              <a:pPr/>
              <a:t>‹Nº›</a:t>
            </a:fld>
            <a:endParaRPr lang="en-US"/>
          </a:p>
        </p:txBody>
      </p:sp>
    </p:spTree>
    <p:extLst>
      <p:ext uri="{BB962C8B-B14F-4D97-AF65-F5344CB8AC3E}">
        <p14:creationId xmlns:p14="http://schemas.microsoft.com/office/powerpoint/2010/main" val="27763444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5A6F3D-6630-C2E0-DC0A-6D2C0AACFF58}"/>
              </a:ext>
            </a:extLst>
          </p:cNvPr>
          <p:cNvSpPr>
            <a:spLocks noGrp="1"/>
          </p:cNvSpPr>
          <p:nvPr>
            <p:ph type="title"/>
          </p:nvPr>
        </p:nvSpPr>
        <p:spPr>
          <a:xfrm>
            <a:off x="731520" y="365760"/>
            <a:ext cx="10741152" cy="1132258"/>
          </a:xfrm>
        </p:spPr>
        <p:txBody>
          <a:bodyPr/>
          <a:lstStyle>
            <a:lvl1pPr>
              <a:defRPr>
                <a:solidFill>
                  <a:schemeClr val="tx1"/>
                </a:solidFill>
              </a:defRPr>
            </a:lvl1pPr>
          </a:lstStyle>
          <a:p>
            <a:r>
              <a:rPr lang="en-US"/>
              <a:t>Click to edit Master title style</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31520" y="2103120"/>
            <a:ext cx="5157787" cy="559834"/>
          </a:xfrm>
        </p:spPr>
        <p:txBody>
          <a:bodyPr anchor="b">
            <a:norm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Content Placeholder 3">
            <a:extLst>
              <a:ext uri="{FF2B5EF4-FFF2-40B4-BE49-F238E27FC236}">
                <a16:creationId xmlns:a16="http://schemas.microsoft.com/office/drawing/2014/main" id="{9C38DBB1-A1FA-A460-88C8-B05F1570CA97}"/>
              </a:ext>
            </a:extLst>
          </p:cNvPr>
          <p:cNvSpPr>
            <a:spLocks noGrp="1"/>
          </p:cNvSpPr>
          <p:nvPr>
            <p:ph sz="quarter" idx="15"/>
          </p:nvPr>
        </p:nvSpPr>
        <p:spPr>
          <a:xfrm>
            <a:off x="731838" y="2743200"/>
            <a:ext cx="5157187"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09360" y="2103120"/>
            <a:ext cx="5183188" cy="559834"/>
          </a:xfrm>
        </p:spPr>
        <p:txBody>
          <a:bodyPr anchor="b">
            <a:norm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3">
            <a:extLst>
              <a:ext uri="{FF2B5EF4-FFF2-40B4-BE49-F238E27FC236}">
                <a16:creationId xmlns:a16="http://schemas.microsoft.com/office/drawing/2014/main" id="{82D763CC-A010-6A2B-FEF3-388EAC8417D7}"/>
              </a:ext>
            </a:extLst>
          </p:cNvPr>
          <p:cNvSpPr>
            <a:spLocks noGrp="1"/>
          </p:cNvSpPr>
          <p:nvPr>
            <p:ph sz="quarter" idx="16"/>
          </p:nvPr>
        </p:nvSpPr>
        <p:spPr>
          <a:xfrm>
            <a:off x="6309361" y="27432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lvl1pPr>
              <a:defRPr>
                <a:solidFill>
                  <a:schemeClr val="tx1"/>
                </a:solidFill>
              </a:defRPr>
            </a:lvl1pPr>
          </a:lstStyle>
          <a:p>
            <a:fld id="{5BCCB42A-67CE-499B-A4FA-7D4E4469B142}" type="datetime1">
              <a:rPr lang="en-US" smtClean="0"/>
              <a:pPr/>
              <a:t>2/1/2026</a:t>
            </a:fld>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869193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0796BC8-E1B7-E6D6-E86F-4A5CAECDFEFC}"/>
              </a:ext>
            </a:extLst>
          </p:cNvPr>
          <p:cNvSpPr>
            <a:spLocks noGrp="1"/>
          </p:cNvSpPr>
          <p:nvPr>
            <p:ph type="title"/>
          </p:nvPr>
        </p:nvSpPr>
        <p:spPr>
          <a:xfrm>
            <a:off x="731520" y="365760"/>
            <a:ext cx="10741152" cy="1132258"/>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lvl1pPr>
              <a:defRPr>
                <a:solidFill>
                  <a:schemeClr val="tx1"/>
                </a:solidFill>
              </a:defRPr>
            </a:lvl1pPr>
          </a:lstStyle>
          <a:p>
            <a:fld id="{EF9E5040-F7E0-40EC-B8E9-CED28200FAA3}" type="datetime1">
              <a:rPr lang="en-US" smtClean="0"/>
              <a:pPr/>
              <a:t>2/1/2026</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9616618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lvl1pPr>
              <a:defRPr>
                <a:solidFill>
                  <a:schemeClr val="tx1"/>
                </a:solidFill>
              </a:defRPr>
            </a:lvl1pPr>
          </a:lstStyle>
          <a:p>
            <a:fld id="{87CFF128-BAC7-4E0D-8F77-28A571D93B6F}" type="datetime1">
              <a:rPr lang="en-US" smtClean="0"/>
              <a:pPr/>
              <a:t>2/1/2026</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92042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31520" y="553616"/>
            <a:ext cx="3595634" cy="1757505"/>
          </a:xfrm>
        </p:spPr>
        <p:txBody>
          <a:bodyPr anchor="t">
            <a:normAutofit/>
          </a:bodyPr>
          <a:lstStyle>
            <a:lvl1pPr>
              <a:defRPr sz="3200" baseline="0">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31520" y="2311121"/>
            <a:ext cx="3595634" cy="3993263"/>
          </a:xfrm>
        </p:spPr>
        <p:txBody>
          <a:bodyPr anchor="t">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846320" y="553615"/>
            <a:ext cx="6440258" cy="575510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lvl1pPr>
              <a:defRPr>
                <a:solidFill>
                  <a:schemeClr val="tx1"/>
                </a:solidFill>
              </a:defRPr>
            </a:lvl1pPr>
          </a:lstStyle>
          <a:p>
            <a:fld id="{12DB3EA1-DD0C-4B8D-8364-52024B4530F1}" type="datetime1">
              <a:rPr lang="en-US" smtClean="0"/>
              <a:pPr/>
              <a:t>2/1/2026</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8" name="Straight Connector 7">
            <a:extLst>
              <a:ext uri="{FF2B5EF4-FFF2-40B4-BE49-F238E27FC236}">
                <a16:creationId xmlns:a16="http://schemas.microsoft.com/office/drawing/2014/main" id="{3A126498-5D70-71A2-A52F-877C850B34BC}"/>
              </a:ext>
              <a:ext uri="{C183D7F6-B498-43B3-948B-1728B52AA6E4}">
                <adec:decorative xmlns:adec="http://schemas.microsoft.com/office/drawing/2017/decorative" val="1"/>
              </a:ext>
            </a:extLst>
          </p:cNvPr>
          <p:cNvCxnSpPr>
            <a:cxnSpLocks/>
          </p:cNvCxnSpPr>
          <p:nvPr/>
        </p:nvCxnSpPr>
        <p:spPr>
          <a:xfrm>
            <a:off x="4575863"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1745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5F4D28-38E0-121F-D54D-1FCE2D6321C8}"/>
              </a:ext>
            </a:extLst>
          </p:cNvPr>
          <p:cNvSpPr>
            <a:spLocks noGrp="1"/>
          </p:cNvSpPr>
          <p:nvPr>
            <p:ph type="title"/>
          </p:nvPr>
        </p:nvSpPr>
        <p:spPr>
          <a:xfrm>
            <a:off x="731520" y="553616"/>
            <a:ext cx="3595634" cy="2250544"/>
          </a:xfrm>
        </p:spPr>
        <p:txBody>
          <a:bodyPr anchor="t">
            <a:normAutofit/>
          </a:bodyPr>
          <a:lstStyle>
            <a:lvl1pPr>
              <a:defRPr sz="3200" baseline="0">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Text Placeholder 3">
            <a:extLst>
              <a:ext uri="{FF2B5EF4-FFF2-40B4-BE49-F238E27FC236}">
                <a16:creationId xmlns:a16="http://schemas.microsoft.com/office/drawing/2014/main" id="{23EFCC9B-CBB5-5DB3-0C1A-D7607EED4E32}"/>
              </a:ext>
            </a:extLst>
          </p:cNvPr>
          <p:cNvSpPr>
            <a:spLocks noGrp="1"/>
          </p:cNvSpPr>
          <p:nvPr>
            <p:ph type="body" sz="half" idx="14"/>
          </p:nvPr>
        </p:nvSpPr>
        <p:spPr>
          <a:xfrm>
            <a:off x="731520" y="2931865"/>
            <a:ext cx="3595634" cy="3372519"/>
          </a:xfrm>
        </p:spPr>
        <p:txBody>
          <a:bodyPr anchor="b">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9">
            <a:extLst>
              <a:ext uri="{FF2B5EF4-FFF2-40B4-BE49-F238E27FC236}">
                <a16:creationId xmlns:a16="http://schemas.microsoft.com/office/drawing/2014/main" id="{71602F00-69F8-D44C-0F84-384694CA224A}"/>
              </a:ext>
            </a:extLst>
          </p:cNvPr>
          <p:cNvSpPr>
            <a:spLocks noGrp="1"/>
          </p:cNvSpPr>
          <p:nvPr>
            <p:ph type="pic" sz="quarter" idx="13" hasCustomPrompt="1"/>
          </p:nvPr>
        </p:nvSpPr>
        <p:spPr>
          <a:xfrm>
            <a:off x="5091497" y="598627"/>
            <a:ext cx="6304337" cy="5775923"/>
          </a:xfrm>
          <a:custGeom>
            <a:avLst/>
            <a:gdLst>
              <a:gd name="connsiteX0" fmla="*/ 2701640 w 5403280"/>
              <a:gd name="connsiteY0" fmla="*/ 0 h 5258929"/>
              <a:gd name="connsiteX1" fmla="*/ 5403280 w 5403280"/>
              <a:gd name="connsiteY1" fmla="*/ 2701640 h 5258929"/>
              <a:gd name="connsiteX2" fmla="*/ 5403280 w 5403280"/>
              <a:gd name="connsiteY2" fmla="*/ 5258929 h 5258929"/>
              <a:gd name="connsiteX3" fmla="*/ 0 w 5403280"/>
              <a:gd name="connsiteY3" fmla="*/ 5258929 h 5258929"/>
              <a:gd name="connsiteX4" fmla="*/ 0 w 5403280"/>
              <a:gd name="connsiteY4" fmla="*/ 2701640 h 5258929"/>
              <a:gd name="connsiteX5" fmla="*/ 2701640 w 5403280"/>
              <a:gd name="connsiteY5" fmla="*/ 0 h 525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3280" h="5258929">
                <a:moveTo>
                  <a:pt x="2701640" y="0"/>
                </a:moveTo>
                <a:cubicBezTo>
                  <a:pt x="4193715" y="0"/>
                  <a:pt x="5403280" y="1209565"/>
                  <a:pt x="5403280" y="2701640"/>
                </a:cubicBezTo>
                <a:lnTo>
                  <a:pt x="5403280" y="5258929"/>
                </a:lnTo>
                <a:lnTo>
                  <a:pt x="0" y="5258929"/>
                </a:lnTo>
                <a:lnTo>
                  <a:pt x="0" y="2701640"/>
                </a:lnTo>
                <a:cubicBezTo>
                  <a:pt x="0" y="1209565"/>
                  <a:pt x="1209565" y="0"/>
                  <a:pt x="2701640"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6350">
            <a:solidFill>
              <a:schemeClr val="tx1"/>
            </a:solidFill>
          </a:ln>
        </p:spPr>
        <p:txBody>
          <a:bodyPr wrap="square">
            <a:noAutofit/>
          </a:bodyPr>
          <a:lstStyle>
            <a:lvl1pPr>
              <a:defRPr>
                <a:solidFill>
                  <a:schemeClr val="tx1"/>
                </a:solidFill>
              </a:defRPr>
            </a:lvl1pPr>
          </a:lstStyle>
          <a:p>
            <a:r>
              <a:rPr lang="en-US"/>
              <a:t> </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lvl1pPr>
              <a:defRPr>
                <a:solidFill>
                  <a:schemeClr val="tx1"/>
                </a:solidFill>
              </a:defRPr>
            </a:lvl1pPr>
          </a:lstStyle>
          <a:p>
            <a:fld id="{3D157344-9CC7-412D-8C20-072BE86D5A11}" type="datetime1">
              <a:rPr lang="en-US" smtClean="0"/>
              <a:pPr/>
              <a:t>2/1/2026</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068867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457200"/>
            <a:ext cx="7342307" cy="1133856"/>
          </a:xfrm>
          <a:noFill/>
        </p:spPr>
        <p:txBody>
          <a:bodyPr anchor="b">
            <a:noAutofit/>
          </a:bodyPr>
          <a:lstStyle>
            <a:lvl1pPr>
              <a:defRPr sz="60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noFill/>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41248" y="2624328"/>
            <a:ext cx="10424160" cy="3200400"/>
          </a:xfrm>
          <a:noFill/>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noFill/>
        </p:spPr>
        <p:txBody>
          <a:bodyPr/>
          <a:lstStyle>
            <a:lvl1pPr>
              <a:defRPr>
                <a:solidFill>
                  <a:schemeClr val="tx1"/>
                </a:solidFill>
              </a:defRPr>
            </a:lvl1pPr>
          </a:lstStyle>
          <a:p>
            <a:fld id="{157987AA-E4E6-4FC1-BAD8-09A952212C58}" type="datetime1">
              <a:rPr lang="en-US" smtClean="0"/>
              <a:pPr/>
              <a:t>2/1/2026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noFill/>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12578669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clusion 2">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CE8CC034-C652-239B-0064-9B0543AC25C5}"/>
              </a:ext>
            </a:extLst>
          </p:cNvPr>
          <p:cNvSpPr>
            <a:spLocks noGrp="1"/>
          </p:cNvSpPr>
          <p:nvPr>
            <p:ph type="title"/>
          </p:nvPr>
        </p:nvSpPr>
        <p:spPr>
          <a:xfrm>
            <a:off x="731520" y="365760"/>
            <a:ext cx="10741152" cy="1132258"/>
          </a:xfrm>
        </p:spPr>
        <p:txBody>
          <a:bodyPr/>
          <a:lstStyle>
            <a:lvl1pPr>
              <a:defRPr lang="en-US" dirty="0"/>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2" name="Content Placeholder 7">
            <a:extLst>
              <a:ext uri="{FF2B5EF4-FFF2-40B4-BE49-F238E27FC236}">
                <a16:creationId xmlns:a16="http://schemas.microsoft.com/office/drawing/2014/main" id="{D051F68D-E2E5-C625-0273-281CE6D4939F}"/>
              </a:ext>
            </a:extLst>
          </p:cNvPr>
          <p:cNvSpPr>
            <a:spLocks noGrp="1"/>
          </p:cNvSpPr>
          <p:nvPr>
            <p:ph sz="quarter" idx="13"/>
          </p:nvPr>
        </p:nvSpPr>
        <p:spPr>
          <a:xfrm>
            <a:off x="731520" y="2301836"/>
            <a:ext cx="10741150" cy="3921165"/>
          </a:xfrm>
          <a:noFill/>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EE2A7A0-B9EE-41A8-8016-28E5803F20B2}" type="datetime1">
              <a:rPr lang="en-US" smtClean="0"/>
              <a:pPr/>
              <a:t>2/1/2026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13334734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1CC58D-28EC-93AD-7E10-1DA3DC6322E1}"/>
              </a:ext>
            </a:extLst>
          </p:cNvPr>
          <p:cNvSpPr>
            <a:spLocks noGrp="1"/>
          </p:cNvSpPr>
          <p:nvPr>
            <p:ph type="title"/>
          </p:nvPr>
        </p:nvSpPr>
        <p:spPr>
          <a:xfrm>
            <a:off x="838200" y="859536"/>
            <a:ext cx="7478991" cy="3635797"/>
          </a:xfrm>
        </p:spPr>
        <p:txBody>
          <a:bodyPr anchor="t">
            <a:normAutofit/>
          </a:bodyPr>
          <a:lstStyle>
            <a:lvl1pPr>
              <a:defRPr sz="6000"/>
            </a:lvl1pPr>
          </a:lstStyle>
          <a:p>
            <a:r>
              <a:rPr lang="en-US"/>
              <a:t>Click to edit Master title style</a:t>
            </a:r>
          </a:p>
        </p:txBody>
      </p:sp>
      <p:cxnSp>
        <p:nvCxnSpPr>
          <p:cNvPr id="7" name="Straight Connector 6">
            <a:extLst>
              <a:ext uri="{FF2B5EF4-FFF2-40B4-BE49-F238E27FC236}">
                <a16:creationId xmlns:a16="http://schemas.microsoft.com/office/drawing/2014/main" id="{0E0B119D-A456-DE33-9525-49696D3FEE6E}"/>
              </a:ext>
              <a:ext uri="{C183D7F6-B498-43B3-948B-1728B52AA6E4}">
                <adec:decorative xmlns:adec="http://schemas.microsoft.com/office/drawing/2017/decorative" val="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5">
            <a:extLst>
              <a:ext uri="{FF2B5EF4-FFF2-40B4-BE49-F238E27FC236}">
                <a16:creationId xmlns:a16="http://schemas.microsoft.com/office/drawing/2014/main" id="{BFFB480A-CB2C-F6F3-1181-7B482DE48A11}"/>
              </a:ext>
            </a:extLst>
          </p:cNvPr>
          <p:cNvSpPr>
            <a:spLocks noGrp="1"/>
          </p:cNvSpPr>
          <p:nvPr>
            <p:ph type="body" sz="quarter" idx="15"/>
          </p:nvPr>
        </p:nvSpPr>
        <p:spPr>
          <a:xfrm>
            <a:off x="4693339" y="5225354"/>
            <a:ext cx="6669986" cy="1545336"/>
          </a:xfrm>
        </p:spPr>
        <p:txBody>
          <a:bodyPr anchor="ctr">
            <a:normAutofit/>
          </a:bodyPr>
          <a:lstStyle>
            <a:lvl1pPr algn="r">
              <a:defRPr sz="2000"/>
            </a:lvl1pPr>
          </a:lstStyle>
          <a:p>
            <a:pPr lvl="0"/>
            <a:r>
              <a:rPr lang="en-US"/>
              <a:t>Click to edit Master text styles</a:t>
            </a:r>
          </a:p>
        </p:txBody>
      </p:sp>
      <p:sp>
        <p:nvSpPr>
          <p:cNvPr id="5" name="Footer Placeholder 4">
            <a:extLst>
              <a:ext uri="{FF2B5EF4-FFF2-40B4-BE49-F238E27FC236}">
                <a16:creationId xmlns:a16="http://schemas.microsoft.com/office/drawing/2014/main" id="{87416322-573D-C8CC-7277-1611B4285D78}"/>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29C7DE3-77E6-7F1C-2D66-87946BDD6322}"/>
              </a:ext>
            </a:extLst>
          </p:cNvPr>
          <p:cNvSpPr>
            <a:spLocks noGrp="1"/>
          </p:cNvSpPr>
          <p:nvPr>
            <p:ph type="dt" sz="half" idx="10"/>
          </p:nvPr>
        </p:nvSpPr>
        <p:spPr/>
        <p:txBody>
          <a:bodyPr/>
          <a:lstStyle/>
          <a:p>
            <a:fld id="{7FA43F5B-065E-43CE-B3FD-98C48A6F94D7}" type="datetime1">
              <a:rPr lang="en-US" smtClean="0"/>
              <a:t>2/1/2026</a:t>
            </a:fld>
            <a:endParaRPr lang="en-US"/>
          </a:p>
        </p:txBody>
      </p:sp>
      <p:sp>
        <p:nvSpPr>
          <p:cNvPr id="6" name="Slide Number Placeholder 5">
            <a:extLst>
              <a:ext uri="{FF2B5EF4-FFF2-40B4-BE49-F238E27FC236}">
                <a16:creationId xmlns:a16="http://schemas.microsoft.com/office/drawing/2014/main" id="{A939072A-E9FB-537C-7C31-2FB111D3C65A}"/>
              </a:ext>
            </a:extLst>
          </p:cNvPr>
          <p:cNvSpPr>
            <a:spLocks noGrp="1"/>
          </p:cNvSpPr>
          <p:nvPr>
            <p:ph type="sldNum" sz="quarter" idx="12"/>
          </p:nvPr>
        </p:nvSpPr>
        <p:spPr/>
        <p:txBody>
          <a:bodyPr/>
          <a:lstStyle/>
          <a:p>
            <a:fld id="{2DE90F28-AFBB-4AB2-AA79-6D3F72ED131B}" type="slidenum">
              <a:rPr lang="en-US" smtClean="0"/>
              <a:t>‹Nº›</a:t>
            </a:fld>
            <a:endParaRPr lang="en-US"/>
          </a:p>
        </p:txBody>
      </p:sp>
    </p:spTree>
    <p:extLst>
      <p:ext uri="{BB962C8B-B14F-4D97-AF65-F5344CB8AC3E}">
        <p14:creationId xmlns:p14="http://schemas.microsoft.com/office/powerpoint/2010/main" val="7683680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E84C31D-CC85-27E5-FD9F-627C926D5A22}"/>
              </a:ext>
            </a:extLst>
          </p:cNvPr>
          <p:cNvSpPr>
            <a:spLocks noGrp="1"/>
          </p:cNvSpPr>
          <p:nvPr>
            <p:ph type="title"/>
          </p:nvPr>
        </p:nvSpPr>
        <p:spPr>
          <a:xfrm>
            <a:off x="838200" y="2578608"/>
            <a:ext cx="7879335" cy="3592629"/>
          </a:xfrm>
        </p:spPr>
        <p:txBody>
          <a:bodyPr>
            <a:normAutofit/>
          </a:bodyPr>
          <a:lstStyle>
            <a:lvl1pPr>
              <a:defRPr sz="6000"/>
            </a:lvl1pPr>
          </a:lstStyle>
          <a:p>
            <a:r>
              <a:rPr lang="en-US"/>
              <a:t>Click to edit Master title style</a:t>
            </a:r>
          </a:p>
        </p:txBody>
      </p:sp>
      <p:cxnSp>
        <p:nvCxnSpPr>
          <p:cNvPr id="7" name="Straight Connector 6">
            <a:extLst>
              <a:ext uri="{FF2B5EF4-FFF2-40B4-BE49-F238E27FC236}">
                <a16:creationId xmlns:a16="http://schemas.microsoft.com/office/drawing/2014/main" id="{A10B934F-7AD0-6CA4-BC4D-9CC30854BF9C}"/>
              </a:ext>
              <a:ext uri="{C183D7F6-B498-43B3-948B-1728B52AA6E4}">
                <adec:decorative xmlns:adec="http://schemas.microsoft.com/office/drawing/2017/decorative" val="1"/>
              </a:ext>
            </a:extLst>
          </p:cNvPr>
          <p:cNvCxnSpPr>
            <a:cxnSpLocks/>
          </p:cNvCxnSpPr>
          <p:nvPr userDrawn="1"/>
        </p:nvCxnSpPr>
        <p:spPr>
          <a:xfrm flipH="1">
            <a:off x="4" y="1714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7FF6486-38AE-54F6-E2F3-8B944C3F1B94}"/>
              </a:ext>
            </a:extLst>
          </p:cNvPr>
          <p:cNvSpPr>
            <a:spLocks noGrp="1"/>
          </p:cNvSpPr>
          <p:nvPr>
            <p:ph type="ftr" sz="quarter" idx="11"/>
          </p:nvPr>
        </p:nvSpPr>
        <p:spPr/>
        <p:txBody>
          <a:bodyPr/>
          <a:lstStyle/>
          <a:p>
            <a:r>
              <a:rPr lang="en-US"/>
              <a:t>Sample Footer Text</a:t>
            </a:r>
          </a:p>
        </p:txBody>
      </p:sp>
      <p:sp>
        <p:nvSpPr>
          <p:cNvPr id="16" name="Text Placeholder 15">
            <a:extLst>
              <a:ext uri="{FF2B5EF4-FFF2-40B4-BE49-F238E27FC236}">
                <a16:creationId xmlns:a16="http://schemas.microsoft.com/office/drawing/2014/main" id="{341BD916-71AE-106E-105D-01655950FC48}"/>
              </a:ext>
            </a:extLst>
          </p:cNvPr>
          <p:cNvSpPr>
            <a:spLocks noGrp="1"/>
          </p:cNvSpPr>
          <p:nvPr>
            <p:ph type="body" sz="quarter" idx="15"/>
          </p:nvPr>
        </p:nvSpPr>
        <p:spPr>
          <a:xfrm>
            <a:off x="3987800" y="368300"/>
            <a:ext cx="7375525" cy="1014413"/>
          </a:xfrm>
        </p:spPr>
        <p:txBody>
          <a:bodyPr anchor="ctr">
            <a:normAutofit/>
          </a:bodyPr>
          <a:lstStyle>
            <a:lvl1pPr algn="r">
              <a:defRPr sz="2000"/>
            </a:lvl1pPr>
          </a:lstStyle>
          <a:p>
            <a:pPr lvl="0"/>
            <a:r>
              <a:rPr lang="en-US"/>
              <a:t>Click to edit Master text styles</a:t>
            </a:r>
          </a:p>
        </p:txBody>
      </p:sp>
      <p:sp>
        <p:nvSpPr>
          <p:cNvPr id="4" name="Date Placeholder 3">
            <a:extLst>
              <a:ext uri="{FF2B5EF4-FFF2-40B4-BE49-F238E27FC236}">
                <a16:creationId xmlns:a16="http://schemas.microsoft.com/office/drawing/2014/main" id="{68FD0054-227E-4953-9BB1-7141F90243F6}"/>
              </a:ext>
            </a:extLst>
          </p:cNvPr>
          <p:cNvSpPr>
            <a:spLocks noGrp="1"/>
          </p:cNvSpPr>
          <p:nvPr>
            <p:ph type="dt" sz="half" idx="10"/>
          </p:nvPr>
        </p:nvSpPr>
        <p:spPr/>
        <p:txBody>
          <a:bodyPr/>
          <a:lstStyle/>
          <a:p>
            <a:fld id="{7FA43F5B-065E-43CE-B3FD-98C48A6F94D7}" type="datetime1">
              <a:rPr lang="en-US" smtClean="0"/>
              <a:t>2/1/2026</a:t>
            </a:fld>
            <a:endParaRPr lang="en-US"/>
          </a:p>
        </p:txBody>
      </p:sp>
      <p:sp>
        <p:nvSpPr>
          <p:cNvPr id="6" name="Slide Number Placeholder 5">
            <a:extLst>
              <a:ext uri="{FF2B5EF4-FFF2-40B4-BE49-F238E27FC236}">
                <a16:creationId xmlns:a16="http://schemas.microsoft.com/office/drawing/2014/main" id="{8542E0F1-15E9-E241-9959-A6D46B69EE92}"/>
              </a:ext>
            </a:extLst>
          </p:cNvPr>
          <p:cNvSpPr>
            <a:spLocks noGrp="1"/>
          </p:cNvSpPr>
          <p:nvPr>
            <p:ph type="sldNum" sz="quarter" idx="12"/>
          </p:nvPr>
        </p:nvSpPr>
        <p:spPr/>
        <p:txBody>
          <a:bodyPr/>
          <a:lstStyle/>
          <a:p>
            <a:fld id="{2DE90F28-AFBB-4AB2-AA79-6D3F72ED131B}" type="slidenum">
              <a:rPr lang="en-US" smtClean="0"/>
              <a:t>‹Nº›</a:t>
            </a:fld>
            <a:endParaRPr lang="en-US"/>
          </a:p>
        </p:txBody>
      </p:sp>
    </p:spTree>
    <p:extLst>
      <p:ext uri="{BB962C8B-B14F-4D97-AF65-F5344CB8AC3E}">
        <p14:creationId xmlns:p14="http://schemas.microsoft.com/office/powerpoint/2010/main" val="18939923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3">
    <p:spTree>
      <p:nvGrpSpPr>
        <p:cNvPr id="1" name=""/>
        <p:cNvGrpSpPr/>
        <p:nvPr/>
      </p:nvGrpSpPr>
      <p:grpSpPr>
        <a:xfrm>
          <a:off x="0" y="0"/>
          <a:ext cx="0" cy="0"/>
          <a:chOff x="0" y="0"/>
          <a:chExt cx="0" cy="0"/>
        </a:xfrm>
      </p:grpSpPr>
      <p:sp>
        <p:nvSpPr>
          <p:cNvPr id="13" name="Freeform: Shape 15">
            <a:extLst>
              <a:ext uri="{FF2B5EF4-FFF2-40B4-BE49-F238E27FC236}">
                <a16:creationId xmlns:a16="http://schemas.microsoft.com/office/drawing/2014/main" id="{373F4DFA-EB1C-0802-6DB6-F680367799D7}"/>
              </a:ext>
              <a:ext uri="{C183D7F6-B498-43B3-948B-1728B52AA6E4}">
                <adec:decorative xmlns:adec="http://schemas.microsoft.com/office/drawing/2017/decorative" val="1"/>
              </a:ext>
            </a:extLst>
          </p:cNvPr>
          <p:cNvSpPr/>
          <p:nvPr/>
        </p:nvSpPr>
        <p:spPr>
          <a:xfrm rot="16200000">
            <a:off x="3057205" y="-1430380"/>
            <a:ext cx="6077590" cy="10510705"/>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 name="connsiteX0" fmla="*/ 668836 w 5325805"/>
              <a:gd name="connsiteY0" fmla="*/ 5429563 h 5476799"/>
              <a:gd name="connsiteX1" fmla="*/ 0 w 5325805"/>
              <a:gd name="connsiteY1" fmla="*/ 5429563 h 5476799"/>
              <a:gd name="connsiteX2" fmla="*/ 0 w 5325805"/>
              <a:gd name="connsiteY2" fmla="*/ 0 h 5476799"/>
              <a:gd name="connsiteX3" fmla="*/ 668836 w 5325805"/>
              <a:gd name="connsiteY3" fmla="*/ 0 h 5476799"/>
              <a:gd name="connsiteX4" fmla="*/ 1942188 w 5325805"/>
              <a:gd name="connsiteY4" fmla="*/ 0 h 5476799"/>
              <a:gd name="connsiteX5" fmla="*/ 2611024 w 5325805"/>
              <a:gd name="connsiteY5" fmla="*/ 0 h 5476799"/>
              <a:gd name="connsiteX6" fmla="*/ 5325805 w 5325805"/>
              <a:gd name="connsiteY6" fmla="*/ 2714782 h 5476799"/>
              <a:gd name="connsiteX7" fmla="*/ 2611024 w 5325805"/>
              <a:gd name="connsiteY7" fmla="*/ 5429563 h 5476799"/>
              <a:gd name="connsiteX8" fmla="*/ 1942188 w 5325805"/>
              <a:gd name="connsiteY8" fmla="*/ 5429563 h 5476799"/>
              <a:gd name="connsiteX9" fmla="*/ 716072 w 5325805"/>
              <a:gd name="connsiteY9" fmla="*/ 5476799 h 5476799"/>
              <a:gd name="connsiteX0" fmla="*/ 668836 w 5325805"/>
              <a:gd name="connsiteY0" fmla="*/ 5429563 h 5429563"/>
              <a:gd name="connsiteX1" fmla="*/ 0 w 5325805"/>
              <a:gd name="connsiteY1" fmla="*/ 5429563 h 5429563"/>
              <a:gd name="connsiteX2" fmla="*/ 0 w 5325805"/>
              <a:gd name="connsiteY2" fmla="*/ 0 h 5429563"/>
              <a:gd name="connsiteX3" fmla="*/ 668836 w 5325805"/>
              <a:gd name="connsiteY3" fmla="*/ 0 h 5429563"/>
              <a:gd name="connsiteX4" fmla="*/ 1942188 w 5325805"/>
              <a:gd name="connsiteY4" fmla="*/ 0 h 5429563"/>
              <a:gd name="connsiteX5" fmla="*/ 2611024 w 5325805"/>
              <a:gd name="connsiteY5" fmla="*/ 0 h 5429563"/>
              <a:gd name="connsiteX6" fmla="*/ 5325805 w 5325805"/>
              <a:gd name="connsiteY6" fmla="*/ 2714782 h 5429563"/>
              <a:gd name="connsiteX7" fmla="*/ 2611024 w 5325805"/>
              <a:gd name="connsiteY7" fmla="*/ 5429563 h 5429563"/>
              <a:gd name="connsiteX8" fmla="*/ 1942188 w 5325805"/>
              <a:gd name="connsiteY8" fmla="*/ 5429563 h 5429563"/>
              <a:gd name="connsiteX0" fmla="*/ 0 w 5325805"/>
              <a:gd name="connsiteY0" fmla="*/ 5429563 h 5429563"/>
              <a:gd name="connsiteX1" fmla="*/ 0 w 5325805"/>
              <a:gd name="connsiteY1" fmla="*/ 0 h 5429563"/>
              <a:gd name="connsiteX2" fmla="*/ 668836 w 5325805"/>
              <a:gd name="connsiteY2" fmla="*/ 0 h 5429563"/>
              <a:gd name="connsiteX3" fmla="*/ 1942188 w 5325805"/>
              <a:gd name="connsiteY3" fmla="*/ 0 h 5429563"/>
              <a:gd name="connsiteX4" fmla="*/ 2611024 w 5325805"/>
              <a:gd name="connsiteY4" fmla="*/ 0 h 5429563"/>
              <a:gd name="connsiteX5" fmla="*/ 5325805 w 5325805"/>
              <a:gd name="connsiteY5" fmla="*/ 2714782 h 5429563"/>
              <a:gd name="connsiteX6" fmla="*/ 2611024 w 5325805"/>
              <a:gd name="connsiteY6" fmla="*/ 5429563 h 5429563"/>
              <a:gd name="connsiteX7" fmla="*/ 1942188 w 5325805"/>
              <a:gd name="connsiteY7" fmla="*/ 5429563 h 5429563"/>
              <a:gd name="connsiteX0" fmla="*/ 0 w 5325805"/>
              <a:gd name="connsiteY0" fmla="*/ 0 h 5429563"/>
              <a:gd name="connsiteX1" fmla="*/ 668836 w 5325805"/>
              <a:gd name="connsiteY1" fmla="*/ 0 h 5429563"/>
              <a:gd name="connsiteX2" fmla="*/ 1942188 w 5325805"/>
              <a:gd name="connsiteY2" fmla="*/ 0 h 5429563"/>
              <a:gd name="connsiteX3" fmla="*/ 2611024 w 5325805"/>
              <a:gd name="connsiteY3" fmla="*/ 0 h 5429563"/>
              <a:gd name="connsiteX4" fmla="*/ 5325805 w 5325805"/>
              <a:gd name="connsiteY4" fmla="*/ 2714782 h 5429563"/>
              <a:gd name="connsiteX5" fmla="*/ 2611024 w 5325805"/>
              <a:gd name="connsiteY5" fmla="*/ 5429563 h 5429563"/>
              <a:gd name="connsiteX6" fmla="*/ 1942188 w 5325805"/>
              <a:gd name="connsiteY6" fmla="*/ 5429563 h 5429563"/>
              <a:gd name="connsiteX0" fmla="*/ 0 w 4656969"/>
              <a:gd name="connsiteY0" fmla="*/ 0 h 5429563"/>
              <a:gd name="connsiteX1" fmla="*/ 1273352 w 4656969"/>
              <a:gd name="connsiteY1" fmla="*/ 0 h 5429563"/>
              <a:gd name="connsiteX2" fmla="*/ 1942188 w 4656969"/>
              <a:gd name="connsiteY2" fmla="*/ 0 h 5429563"/>
              <a:gd name="connsiteX3" fmla="*/ 4656969 w 4656969"/>
              <a:gd name="connsiteY3" fmla="*/ 2714782 h 5429563"/>
              <a:gd name="connsiteX4" fmla="*/ 1942188 w 4656969"/>
              <a:gd name="connsiteY4" fmla="*/ 5429563 h 5429563"/>
              <a:gd name="connsiteX5" fmla="*/ 1273352 w 4656969"/>
              <a:gd name="connsiteY5" fmla="*/ 5429563 h 5429563"/>
              <a:gd name="connsiteX0" fmla="*/ 0 w 3383617"/>
              <a:gd name="connsiteY0" fmla="*/ 0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0 w 3383617"/>
              <a:gd name="connsiteY0" fmla="*/ 0 h 5429563"/>
              <a:gd name="connsiteX1" fmla="*/ 248198 w 3383617"/>
              <a:gd name="connsiteY1" fmla="*/ 41 h 5429563"/>
              <a:gd name="connsiteX2" fmla="*/ 668836 w 3383617"/>
              <a:gd name="connsiteY2" fmla="*/ 0 h 5429563"/>
              <a:gd name="connsiteX3" fmla="*/ 3383617 w 3383617"/>
              <a:gd name="connsiteY3" fmla="*/ 2714782 h 5429563"/>
              <a:gd name="connsiteX4" fmla="*/ 668836 w 3383617"/>
              <a:gd name="connsiteY4" fmla="*/ 5429563 h 5429563"/>
              <a:gd name="connsiteX5" fmla="*/ 0 w 3383617"/>
              <a:gd name="connsiteY5" fmla="*/ 5429563 h 5429563"/>
              <a:gd name="connsiteX0" fmla="*/ 248198 w 3383617"/>
              <a:gd name="connsiteY0" fmla="*/ 41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4110 w 3139529"/>
              <a:gd name="connsiteY0" fmla="*/ 41 h 5429563"/>
              <a:gd name="connsiteX1" fmla="*/ 424748 w 3139529"/>
              <a:gd name="connsiteY1" fmla="*/ 0 h 5429563"/>
              <a:gd name="connsiteX2" fmla="*/ 3139529 w 3139529"/>
              <a:gd name="connsiteY2" fmla="*/ 2714782 h 5429563"/>
              <a:gd name="connsiteX3" fmla="*/ 424748 w 3139529"/>
              <a:gd name="connsiteY3" fmla="*/ 5429563 h 5429563"/>
              <a:gd name="connsiteX4" fmla="*/ 0 w 3139529"/>
              <a:gd name="connsiteY4" fmla="*/ 5429563 h 5429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529" h="5429563">
                <a:moveTo>
                  <a:pt x="4110" y="41"/>
                </a:moveTo>
                <a:lnTo>
                  <a:pt x="424748" y="0"/>
                </a:lnTo>
                <a:cubicBezTo>
                  <a:pt x="1924080" y="0"/>
                  <a:pt x="3139529" y="1215450"/>
                  <a:pt x="3139529" y="2714782"/>
                </a:cubicBezTo>
                <a:cubicBezTo>
                  <a:pt x="3139529" y="4214114"/>
                  <a:pt x="1924080" y="5429563"/>
                  <a:pt x="424748" y="5429563"/>
                </a:cubicBezTo>
                <a:lnTo>
                  <a:pt x="0" y="54295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2787213"/>
            <a:ext cx="8229600" cy="2621154"/>
          </a:xfrm>
        </p:spPr>
        <p:txBody>
          <a:bodyPr anchor="b">
            <a:normAutofit/>
          </a:bodyPr>
          <a:lstStyle>
            <a:lvl1pPr algn="ctr">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5443909"/>
            <a:ext cx="7588155" cy="1414091"/>
          </a:xfrm>
        </p:spPr>
        <p:txBody>
          <a:bodyPr>
            <a:normAutofit/>
          </a:bodyPr>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09659C8A-FEAD-0E21-E6D3-D37128750DE3}"/>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CDF62FB-03E9-93F2-7A34-F233AFA3AC36}"/>
              </a:ext>
            </a:extLst>
          </p:cNvPr>
          <p:cNvSpPr>
            <a:spLocks noGrp="1"/>
          </p:cNvSpPr>
          <p:nvPr>
            <p:ph type="dt" sz="half" idx="10"/>
          </p:nvPr>
        </p:nvSpPr>
        <p:spPr/>
        <p:txBody>
          <a:bodyPr/>
          <a:lstStyle/>
          <a:p>
            <a:fld id="{7FA43F5B-065E-43CE-B3FD-98C48A6F94D7}" type="datetime1">
              <a:rPr lang="en-US" smtClean="0"/>
              <a:t>2/1/2026</a:t>
            </a:fld>
            <a:endParaRPr lang="en-US"/>
          </a:p>
        </p:txBody>
      </p:sp>
      <p:sp>
        <p:nvSpPr>
          <p:cNvPr id="6" name="Slide Number Placeholder 5">
            <a:extLst>
              <a:ext uri="{FF2B5EF4-FFF2-40B4-BE49-F238E27FC236}">
                <a16:creationId xmlns:a16="http://schemas.microsoft.com/office/drawing/2014/main" id="{F6CE9323-6CD7-F266-CF02-4659EBD32BA3}"/>
              </a:ext>
            </a:extLst>
          </p:cNvPr>
          <p:cNvSpPr>
            <a:spLocks noGrp="1"/>
          </p:cNvSpPr>
          <p:nvPr>
            <p:ph type="sldNum" sz="quarter" idx="12"/>
          </p:nvPr>
        </p:nvSpPr>
        <p:spPr/>
        <p:txBody>
          <a:bodyPr/>
          <a:lstStyle/>
          <a:p>
            <a:fld id="{2DE90F28-AFBB-4AB2-AA79-6D3F72ED131B}" type="slidenum">
              <a:rPr lang="en-US" smtClean="0"/>
              <a:t>‹Nº›</a:t>
            </a:fld>
            <a:endParaRPr lang="en-US"/>
          </a:p>
        </p:txBody>
      </p:sp>
    </p:spTree>
    <p:extLst>
      <p:ext uri="{BB962C8B-B14F-4D97-AF65-F5344CB8AC3E}">
        <p14:creationId xmlns:p14="http://schemas.microsoft.com/office/powerpoint/2010/main" val="54960106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42852-3CDE-22AD-D5F0-AAF8279A0910}"/>
              </a:ext>
            </a:extLst>
          </p:cNvPr>
          <p:cNvSpPr>
            <a:spLocks noGrp="1"/>
          </p:cNvSpPr>
          <p:nvPr>
            <p:ph type="title"/>
          </p:nvPr>
        </p:nvSpPr>
        <p:spPr>
          <a:xfrm>
            <a:off x="838200" y="859536"/>
            <a:ext cx="9546336" cy="3675885"/>
          </a:xfrm>
        </p:spPr>
        <p:txBody>
          <a:bodyPr anchor="t">
            <a:normAutofit/>
          </a:bodyPr>
          <a:lstStyle>
            <a:lvl1pPr>
              <a:defRPr sz="6000"/>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EE2A7A0-B9EE-41A8-8016-28E5803F20B2}" type="datetime1">
              <a:rPr lang="en-US" smtClean="0"/>
              <a:pPr/>
              <a:t>2/1/2026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7" name="Straight Connector 6">
            <a:extLst>
              <a:ext uri="{FF2B5EF4-FFF2-40B4-BE49-F238E27FC236}">
                <a16:creationId xmlns:a16="http://schemas.microsoft.com/office/drawing/2014/main" id="{C4D523C5-E38D-F0DE-48C0-B6B8404B63BF}"/>
              </a:ext>
              <a:ext uri="{C183D7F6-B498-43B3-948B-1728B52AA6E4}">
                <adec:decorative xmlns:adec="http://schemas.microsoft.com/office/drawing/2017/decorative" val="1"/>
              </a:ext>
            </a:extLst>
          </p:cNvPr>
          <p:cNvCxnSpPr>
            <a:cxnSpLocks/>
          </p:cNvCxnSpPr>
          <p:nvPr userDrawn="1"/>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7392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16200000" flipH="1">
            <a:off x="-1131161" y="1592957"/>
            <a:ext cx="2973522" cy="365125"/>
          </a:xfrm>
          <a:prstGeom prst="rect">
            <a:avLst/>
          </a:prstGeom>
        </p:spPr>
        <p:txBody>
          <a:bodyPr vert="horz" lIns="91440" tIns="45720" rIns="91440" bIns="45720" rtlCol="0" anchor="ctr"/>
          <a:lstStyle>
            <a:lvl1pPr algn="r" rtl="0">
              <a:defRPr sz="1000">
                <a:solidFill>
                  <a:schemeClr val="tx1"/>
                </a:solidFill>
              </a:defRPr>
            </a:lvl1pPr>
          </a:lstStyle>
          <a:p>
            <a:r>
              <a:rPr lang="en-US"/>
              <a:t>Sample Footer Text</a:t>
            </a:r>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rtl="0">
              <a:defRPr sz="1000">
                <a:solidFill>
                  <a:schemeClr val="tx1"/>
                </a:solidFill>
              </a:defRPr>
            </a:lvl1pPr>
          </a:lstStyle>
          <a:p>
            <a:fld id="{7FA43F5B-065E-43CE-B3FD-98C48A6F94D7}" type="datetime1">
              <a:rPr lang="en-US" smtClean="0"/>
              <a:pPr/>
              <a:t>2/1/2026</a:t>
            </a:fld>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rtl="0">
              <a:defRPr sz="1000">
                <a:solidFill>
                  <a:schemeClr val="tx1"/>
                </a:solidFill>
              </a:defRPr>
            </a:lvl1pPr>
          </a:lstStyle>
          <a:p>
            <a:fld id="{2DE90F28-AFBB-4AB2-AA79-6D3F72ED131B}" type="slidenum">
              <a:rPr lang="en-US" smtClean="0"/>
              <a:pPr/>
              <a:t>‹Nº›</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383068"/>
      </p:ext>
    </p:extLst>
  </p:cSld>
  <p:clrMap bg1="lt1" tx1="dk1" bg2="lt2" tx2="dk2" accent1="accent1" accent2="accent2" accent3="accent3" accent4="accent4" accent5="accent5" accent6="accent6" hlink="hlink" folHlink="folHlink"/>
  <p:sldLayoutIdLst>
    <p:sldLayoutId id="2147483764" r:id="rId1"/>
    <p:sldLayoutId id="2147483767" r:id="rId2"/>
    <p:sldLayoutId id="2147483762" r:id="rId3"/>
    <p:sldLayoutId id="2147483945" r:id="rId4"/>
    <p:sldLayoutId id="2147483936" r:id="rId5"/>
    <p:sldLayoutId id="2147483759" r:id="rId6"/>
    <p:sldLayoutId id="2147483760" r:id="rId7"/>
    <p:sldLayoutId id="2147483761" r:id="rId8"/>
    <p:sldLayoutId id="2147483765" r:id="rId9"/>
    <p:sldLayoutId id="2147483770" r:id="rId10"/>
    <p:sldLayoutId id="2147483953" r:id="rId11"/>
    <p:sldLayoutId id="2147483948" r:id="rId12"/>
    <p:sldLayoutId id="2147483954" r:id="rId13"/>
    <p:sldLayoutId id="2147483769" r:id="rId14"/>
    <p:sldLayoutId id="2147483944" r:id="rId15"/>
    <p:sldLayoutId id="2147483771" r:id="rId16"/>
    <p:sldLayoutId id="2147483772" r:id="rId17"/>
    <p:sldLayoutId id="2147483774" r:id="rId18"/>
    <p:sldLayoutId id="2147483949" r:id="rId19"/>
    <p:sldLayoutId id="2147483950" r:id="rId20"/>
    <p:sldLayoutId id="2147483775" r:id="rId21"/>
    <p:sldLayoutId id="2147483776" r:id="rId22"/>
    <p:sldLayoutId id="2147483777" r:id="rId23"/>
    <p:sldLayoutId id="2147483778" r:id="rId24"/>
    <p:sldLayoutId id="2147483779" r:id="rId25"/>
    <p:sldLayoutId id="2147483780" r:id="rId26"/>
    <p:sldLayoutId id="2147483782" r:id="rId27"/>
    <p:sldLayoutId id="2147483783" r:id="rId28"/>
    <p:sldLayoutId id="2147483784" r:id="rId29"/>
    <p:sldLayoutId id="2147483786" r:id="rId30"/>
    <p:sldLayoutId id="2147483787" r:id="rId31"/>
    <p:sldLayoutId id="2147483788" r:id="rId32"/>
    <p:sldLayoutId id="2147483789" r:id="rId33"/>
    <p:sldLayoutId id="2147483791" r:id="rId34"/>
    <p:sldLayoutId id="2147483947" r:id="rId35"/>
    <p:sldLayoutId id="2147483951" r:id="rId36"/>
    <p:sldLayoutId id="2147483952" r:id="rId37"/>
    <p:sldLayoutId id="2147483792" r:id="rId38"/>
    <p:sldLayoutId id="2147483793" r:id="rId39"/>
    <p:sldLayoutId id="2147483794" r:id="rId40"/>
    <p:sldLayoutId id="2147483941" r:id="rId41"/>
    <p:sldLayoutId id="2147483795" r:id="rId42"/>
    <p:sldLayoutId id="2147483796" r:id="rId43"/>
    <p:sldLayoutId id="2147483942" r:id="rId44"/>
    <p:sldLayoutId id="2147483943"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934" r:id="rId56"/>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6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528">
          <p15:clr>
            <a:srgbClr val="F26B43"/>
          </p15:clr>
        </p15:guide>
        <p15:guide id="3" orient="horz" pos="3792">
          <p15:clr>
            <a:srgbClr val="F26B43"/>
          </p15:clr>
        </p15:guide>
        <p15:guide id="4" pos="71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5.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072A3-6882-5116-A709-22E5DE3223A4}"/>
              </a:ext>
            </a:extLst>
          </p:cNvPr>
          <p:cNvSpPr>
            <a:spLocks noGrp="1"/>
          </p:cNvSpPr>
          <p:nvPr>
            <p:ph type="ctrTitle"/>
          </p:nvPr>
        </p:nvSpPr>
        <p:spPr>
          <a:xfrm>
            <a:off x="609600" y="5449526"/>
            <a:ext cx="10972800" cy="786384"/>
          </a:xfrm>
        </p:spPr>
        <p:txBody>
          <a:bodyPr vert="horz" lIns="91440" tIns="45720" rIns="91440" bIns="45720" rtlCol="0" anchor="b">
            <a:noAutofit/>
          </a:bodyPr>
          <a:lstStyle/>
          <a:p>
            <a:r>
              <a:rPr lang="es-ES_tradnl" sz="3200"/>
              <a:t>TAPAS. turismo GASTRONÓMICO GRANADINO</a:t>
            </a:r>
          </a:p>
        </p:txBody>
      </p:sp>
      <p:pic>
        <p:nvPicPr>
          <p:cNvPr id="7" name="Picture 6" descr="Sliced prosciutto with  caper, olives and cheese, served on wooden plate">
            <a:extLst>
              <a:ext uri="{FF2B5EF4-FFF2-40B4-BE49-F238E27FC236}">
                <a16:creationId xmlns:a16="http://schemas.microsoft.com/office/drawing/2014/main" id="{F28AFEC2-F7FE-4624-ACEF-55FF7C63EC1B}"/>
              </a:ext>
            </a:extLst>
          </p:cNvPr>
          <p:cNvPicPr>
            <a:picLocks noChangeAspect="1"/>
          </p:cNvPicPr>
          <p:nvPr/>
        </p:nvPicPr>
        <p:blipFill>
          <a:blip r:embed="rId3"/>
          <a:srcRect t="25330" b="13398"/>
          <a:stretch>
            <a:fillRect/>
          </a:stretch>
        </p:blipFill>
        <p:spPr>
          <a:xfrm>
            <a:off x="20" y="10"/>
            <a:ext cx="12191979" cy="4986415"/>
          </a:xfrm>
          <a:prstGeom prst="rect">
            <a:avLst/>
          </a:prstGeom>
          <a:noFill/>
        </p:spPr>
      </p:pic>
      <p:sp>
        <p:nvSpPr>
          <p:cNvPr id="5" name="Date Placeholder 4">
            <a:extLst>
              <a:ext uri="{FF2B5EF4-FFF2-40B4-BE49-F238E27FC236}">
                <a16:creationId xmlns:a16="http://schemas.microsoft.com/office/drawing/2014/main" id="{CC2B809F-3864-7CA3-DE64-9D86704285BF}"/>
              </a:ext>
            </a:extLst>
          </p:cNvPr>
          <p:cNvSpPr>
            <a:spLocks noGrp="1"/>
          </p:cNvSpPr>
          <p:nvPr>
            <p:ph type="dt" sz="half" idx="14"/>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2/1/2026</a:t>
            </a:fld>
            <a:endParaRPr lang="en-US"/>
          </a:p>
        </p:txBody>
      </p:sp>
      <p:sp>
        <p:nvSpPr>
          <p:cNvPr id="6" name="Slide Number Placeholder 5">
            <a:extLst>
              <a:ext uri="{FF2B5EF4-FFF2-40B4-BE49-F238E27FC236}">
                <a16:creationId xmlns:a16="http://schemas.microsoft.com/office/drawing/2014/main" id="{E426913D-AA9D-099A-2235-BE1E3AABA0E3}"/>
              </a:ext>
            </a:extLst>
          </p:cNvPr>
          <p:cNvSpPr>
            <a:spLocks noGrp="1"/>
          </p:cNvSpPr>
          <p:nvPr>
            <p:ph type="sldNum" sz="quarter" idx="16"/>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1</a:t>
            </a:fld>
            <a:endParaRPr lang="en-US"/>
          </a:p>
        </p:txBody>
      </p:sp>
    </p:spTree>
    <p:extLst>
      <p:ext uri="{BB962C8B-B14F-4D97-AF65-F5344CB8AC3E}">
        <p14:creationId xmlns:p14="http://schemas.microsoft.com/office/powerpoint/2010/main" val="34855332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3C134-7A0C-C25C-569B-18AB46F4C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8142D9-F6C0-8919-AE0C-29A51CE828A8}"/>
              </a:ext>
            </a:extLst>
          </p:cNvPr>
          <p:cNvSpPr>
            <a:spLocks noGrp="1"/>
          </p:cNvSpPr>
          <p:nvPr>
            <p:ph type="title"/>
          </p:nvPr>
        </p:nvSpPr>
        <p:spPr>
          <a:xfrm>
            <a:off x="731520" y="320040"/>
            <a:ext cx="10780776" cy="932688"/>
          </a:xfrm>
        </p:spPr>
        <p:txBody>
          <a:bodyPr vert="horz" lIns="91440" tIns="45720" rIns="91440" bIns="45720" rtlCol="0" anchor="b">
            <a:normAutofit/>
          </a:bodyPr>
          <a:lstStyle/>
          <a:p>
            <a:r>
              <a:rPr lang="en-US" kern="1200" cap="all" baseline="0" err="1">
                <a:latin typeface="+mj-lt"/>
                <a:ea typeface="+mj-ea"/>
                <a:cs typeface="+mj-cs"/>
              </a:rPr>
              <a:t>usuarios</a:t>
            </a:r>
            <a:r>
              <a:rPr lang="en-US" kern="1200" cap="all" baseline="0">
                <a:latin typeface="+mj-lt"/>
                <a:ea typeface="+mj-ea"/>
                <a:cs typeface="+mj-cs"/>
              </a:rPr>
              <a:t> locales</a:t>
            </a:r>
          </a:p>
        </p:txBody>
      </p:sp>
      <p:pic>
        <p:nvPicPr>
          <p:cNvPr id="4" name="Picture 3">
            <a:extLst>
              <a:ext uri="{FF2B5EF4-FFF2-40B4-BE49-F238E27FC236}">
                <a16:creationId xmlns:a16="http://schemas.microsoft.com/office/drawing/2014/main" id="{AAA9035C-2AB9-02E1-B1D3-8EABB0AD2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22702"/>
          <a:stretch>
            <a:fillRect/>
          </a:stretch>
        </p:blipFill>
        <p:spPr bwMode="auto">
          <a:xfrm>
            <a:off x="731520" y="1816163"/>
            <a:ext cx="3920691" cy="4540188"/>
          </a:xfrm>
          <a:custGeom>
            <a:avLst/>
            <a:gdLst>
              <a:gd name="connsiteX0" fmla="*/ 1745088 w 3490175"/>
              <a:gd name="connsiteY0" fmla="*/ 0 h 4041647"/>
              <a:gd name="connsiteX1" fmla="*/ 3490175 w 3490175"/>
              <a:gd name="connsiteY1" fmla="*/ 1745088 h 4041647"/>
              <a:gd name="connsiteX2" fmla="*/ 3490175 w 3490175"/>
              <a:gd name="connsiteY2" fmla="*/ 3141232 h 4041647"/>
              <a:gd name="connsiteX3" fmla="*/ 3490175 w 3490175"/>
              <a:gd name="connsiteY3" fmla="*/ 3490175 h 4041647"/>
              <a:gd name="connsiteX4" fmla="*/ 3490175 w 3490175"/>
              <a:gd name="connsiteY4" fmla="*/ 4041647 h 4041647"/>
              <a:gd name="connsiteX5" fmla="*/ 0 w 3490175"/>
              <a:gd name="connsiteY5" fmla="*/ 4041647 h 4041647"/>
              <a:gd name="connsiteX6" fmla="*/ 0 w 3490175"/>
              <a:gd name="connsiteY6" fmla="*/ 3490175 h 4041647"/>
              <a:gd name="connsiteX7" fmla="*/ 0 w 3490175"/>
              <a:gd name="connsiteY7" fmla="*/ 3141232 h 4041647"/>
              <a:gd name="connsiteX8" fmla="*/ 0 w 3490175"/>
              <a:gd name="connsiteY8" fmla="*/ 1745088 h 4041647"/>
              <a:gd name="connsiteX9" fmla="*/ 1745088 w 3490175"/>
              <a:gd name="connsiteY9" fmla="*/ 0 h 404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0175" h="4041647">
                <a:moveTo>
                  <a:pt x="1745088" y="0"/>
                </a:moveTo>
                <a:cubicBezTo>
                  <a:pt x="2708873" y="0"/>
                  <a:pt x="3490175" y="781302"/>
                  <a:pt x="3490175" y="1745088"/>
                </a:cubicBezTo>
                <a:lnTo>
                  <a:pt x="3490175" y="3141232"/>
                </a:lnTo>
                <a:lnTo>
                  <a:pt x="3490175" y="3490175"/>
                </a:lnTo>
                <a:lnTo>
                  <a:pt x="3490175" y="4041647"/>
                </a:lnTo>
                <a:lnTo>
                  <a:pt x="0" y="4041647"/>
                </a:lnTo>
                <a:lnTo>
                  <a:pt x="0" y="3490175"/>
                </a:lnTo>
                <a:lnTo>
                  <a:pt x="0" y="3141232"/>
                </a:lnTo>
                <a:lnTo>
                  <a:pt x="0" y="1745088"/>
                </a:lnTo>
                <a:cubicBezTo>
                  <a:pt x="0" y="781302"/>
                  <a:pt x="781302" y="0"/>
                  <a:pt x="1745088" y="0"/>
                </a:cubicBezTo>
                <a:close/>
              </a:path>
            </a:pathLst>
          </a:custGeom>
          <a:solidFill>
            <a:srgbClr val="FFFFFF"/>
          </a:solidFill>
          <a:ln w="6350">
            <a:solidFill>
              <a:schemeClr val="tx1"/>
            </a:solidFill>
          </a:ln>
        </p:spPr>
      </p:pic>
      <p:sp>
        <p:nvSpPr>
          <p:cNvPr id="3" name="Content Placeholder 4">
            <a:extLst>
              <a:ext uri="{FF2B5EF4-FFF2-40B4-BE49-F238E27FC236}">
                <a16:creationId xmlns:a16="http://schemas.microsoft.com/office/drawing/2014/main" id="{83E514CA-21FF-A0E7-6C84-066C464BEDA3}"/>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9516" y="1812758"/>
            <a:ext cx="6349381" cy="4540188"/>
          </a:xfrm>
          <a:prstGeom prst="rect">
            <a:avLst/>
          </a:prstGeom>
        </p:spPr>
        <p:txBody>
          <a:bodyPr>
            <a:normAutofit/>
          </a:bodyPr>
          <a:lstStyle>
            <a:lvl1pPr marL="0" indent="0" algn="l" defTabSz="914400" rtl="0" eaLnBrk="1" latinLnBrk="0" hangingPunct="1">
              <a:lnSpc>
                <a:spcPct val="11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6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endParaRPr lang="es-ES" sz="1400"/>
          </a:p>
          <a:p>
            <a:pPr marL="0" indent="0">
              <a:spcBef>
                <a:spcPts val="2500"/>
              </a:spcBef>
              <a:buNone/>
            </a:pPr>
            <a:r>
              <a:rPr lang="es-ES" b="1" err="1"/>
              <a:t>Dario</a:t>
            </a:r>
            <a:r>
              <a:rPr lang="es-ES" b="1"/>
              <a:t> </a:t>
            </a:r>
            <a:r>
              <a:rPr lang="es-ES" b="1" err="1"/>
              <a:t>Rodriguez</a:t>
            </a:r>
            <a:endParaRPr lang="es-ES" b="1"/>
          </a:p>
          <a:p>
            <a:pPr marL="0" indent="0">
              <a:spcBef>
                <a:spcPts val="2500"/>
              </a:spcBef>
              <a:buNone/>
            </a:pPr>
            <a:r>
              <a:rPr lang="es-ES" sz="1600"/>
              <a:t>31 años</a:t>
            </a:r>
          </a:p>
          <a:p>
            <a:pPr marL="0" indent="0">
              <a:spcBef>
                <a:spcPts val="2500"/>
              </a:spcBef>
              <a:buNone/>
            </a:pPr>
            <a:r>
              <a:rPr lang="es-ES" sz="1600" b="1"/>
              <a:t>Misión: </a:t>
            </a:r>
            <a:r>
              <a:rPr lang="es-ES" sz="1600"/>
              <a:t>Organizar rutas de tapeo con amigos, sin repetir bares.</a:t>
            </a:r>
          </a:p>
          <a:p>
            <a:pPr marL="0" indent="0">
              <a:spcBef>
                <a:spcPts val="2500"/>
              </a:spcBef>
              <a:buNone/>
            </a:pPr>
            <a:r>
              <a:rPr lang="es-ES" sz="1600" b="1"/>
              <a:t>Expectativa: </a:t>
            </a:r>
            <a:r>
              <a:rPr lang="es-ES" sz="1600"/>
              <a:t>Crear rutas personalizadas con bares recomendados.</a:t>
            </a:r>
          </a:p>
          <a:p>
            <a:pPr marL="0" indent="0">
              <a:spcBef>
                <a:spcPts val="2500"/>
              </a:spcBef>
              <a:buNone/>
            </a:pPr>
            <a:r>
              <a:rPr lang="es-ES" sz="1600" b="1"/>
              <a:t>Responsabilidad: </a:t>
            </a:r>
            <a:r>
              <a:rPr lang="es-ES" sz="1600"/>
              <a:t>Usar app para crear ruta, puntuar bares y compartirlas con amigos.</a:t>
            </a:r>
          </a:p>
        </p:txBody>
      </p:sp>
      <p:sp>
        <p:nvSpPr>
          <p:cNvPr id="5" name="Date Placeholder 4">
            <a:extLst>
              <a:ext uri="{FF2B5EF4-FFF2-40B4-BE49-F238E27FC236}">
                <a16:creationId xmlns:a16="http://schemas.microsoft.com/office/drawing/2014/main" id="{0BC97A2F-83BF-43D8-545D-BEFC7676FCB9}"/>
              </a:ext>
            </a:extLst>
          </p:cNvPr>
          <p:cNvSpPr>
            <a:spLocks noGrp="1"/>
          </p:cNvSpPr>
          <p:nvPr>
            <p:ph type="dt" sz="half" idx="10"/>
          </p:nvPr>
        </p:nvSpPr>
        <p:spPr>
          <a:xfrm rot="5400000">
            <a:off x="10425981" y="4687095"/>
            <a:ext cx="2706690" cy="365125"/>
          </a:xfrm>
        </p:spPr>
        <p:txBody>
          <a:bodyPr vert="horz" lIns="91440" tIns="45720" rIns="91440" bIns="45720" rtlCol="0" anchor="ctr">
            <a:normAutofit/>
          </a:bodyPr>
          <a:lstStyle/>
          <a:p>
            <a:pPr>
              <a:spcAft>
                <a:spcPts val="600"/>
              </a:spcAft>
            </a:pPr>
            <a:fld id="{7FA43F5B-065E-43CE-B3FD-98C48A6F94D7}" type="datetime1">
              <a:rPr lang="en-US" smtClean="0"/>
              <a:pPr>
                <a:spcAft>
                  <a:spcPts val="600"/>
                </a:spcAft>
              </a:pPr>
              <a:t>2/1/2026</a:t>
            </a:fld>
            <a:endParaRPr lang="en-US"/>
          </a:p>
        </p:txBody>
      </p:sp>
      <p:sp>
        <p:nvSpPr>
          <p:cNvPr id="6" name="Slide Number Placeholder 5">
            <a:extLst>
              <a:ext uri="{FF2B5EF4-FFF2-40B4-BE49-F238E27FC236}">
                <a16:creationId xmlns:a16="http://schemas.microsoft.com/office/drawing/2014/main" id="{A9C65340-5A66-04B0-A5E0-50EE97EAAFE8}"/>
              </a:ext>
            </a:extLst>
          </p:cNvPr>
          <p:cNvSpPr>
            <a:spLocks noGrp="1"/>
          </p:cNvSpPr>
          <p:nvPr>
            <p:ph type="sldNum" sz="quarter" idx="12"/>
          </p:nvPr>
        </p:nvSpPr>
        <p:spPr>
          <a:xfrm>
            <a:off x="11512296" y="6356350"/>
            <a:ext cx="574620" cy="365125"/>
          </a:xfrm>
        </p:spPr>
        <p:txBody>
          <a:bodyPr vert="horz" lIns="91440" tIns="45720" rIns="91440" bIns="45720" rtlCol="0" anchor="ctr">
            <a:normAutofit/>
          </a:bodyPr>
          <a:lstStyle/>
          <a:p>
            <a:pPr>
              <a:spcAft>
                <a:spcPts val="600"/>
              </a:spcAft>
            </a:pPr>
            <a:fld id="{2DE90F28-AFBB-4AB2-AA79-6D3F72ED131B}" type="slidenum">
              <a:rPr lang="en-US" smtClean="0"/>
              <a:pPr>
                <a:spcAft>
                  <a:spcPts val="600"/>
                </a:spcAft>
              </a:pPr>
              <a:t>10</a:t>
            </a:fld>
            <a:endParaRPr lang="en-US"/>
          </a:p>
        </p:txBody>
      </p:sp>
    </p:spTree>
    <p:extLst>
      <p:ext uri="{BB962C8B-B14F-4D97-AF65-F5344CB8AC3E}">
        <p14:creationId xmlns:p14="http://schemas.microsoft.com/office/powerpoint/2010/main" val="2055062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42" presetClass="entr" presetSubtype="0" fill="hold" grpId="0" nodeType="withEffect">
                                  <p:stCondLst>
                                    <p:cond delay="25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anim calcmode="lin" valueType="num">
                                      <p:cBhvr>
                                        <p:cTn id="11" dur="250" fill="hold"/>
                                        <p:tgtEl>
                                          <p:spTgt spid="3"/>
                                        </p:tgtEl>
                                        <p:attrNameLst>
                                          <p:attrName>ppt_x</p:attrName>
                                        </p:attrNameLst>
                                      </p:cBhvr>
                                      <p:tavLst>
                                        <p:tav tm="0">
                                          <p:val>
                                            <p:strVal val="#ppt_x"/>
                                          </p:val>
                                        </p:tav>
                                        <p:tav tm="100000">
                                          <p:val>
                                            <p:strVal val="#ppt_x"/>
                                          </p:val>
                                        </p:tav>
                                      </p:tavLst>
                                    </p:anim>
                                    <p:anim calcmode="lin" valueType="num">
                                      <p:cBhvr>
                                        <p:cTn id="12"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AC263-EC7E-B6C0-458B-922C1F548B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818F435-A2CB-8C75-E613-6BB9FF83A311}"/>
              </a:ext>
            </a:extLst>
          </p:cNvPr>
          <p:cNvSpPr>
            <a:spLocks noGrp="1"/>
          </p:cNvSpPr>
          <p:nvPr>
            <p:ph type="title"/>
          </p:nvPr>
        </p:nvSpPr>
        <p:spPr>
          <a:xfrm>
            <a:off x="5303520" y="548640"/>
            <a:ext cx="6093225" cy="1143000"/>
          </a:xfrm>
        </p:spPr>
        <p:txBody>
          <a:bodyPr vert="horz" lIns="91440" tIns="45720" rIns="91440" bIns="45720" rtlCol="0" anchor="b">
            <a:normAutofit/>
          </a:bodyPr>
          <a:lstStyle/>
          <a:p>
            <a:r>
              <a:rPr lang="en-US" sz="2700"/>
              <a:t>BARES / RESTAURANTES</a:t>
            </a:r>
            <a:endParaRPr lang="en-US" sz="2700" kern="1200" cap="all" baseline="0">
              <a:latin typeface="+mj-lt"/>
            </a:endParaRPr>
          </a:p>
        </p:txBody>
      </p:sp>
      <p:pic>
        <p:nvPicPr>
          <p:cNvPr id="4" name="Marcador de contenido 3" descr="Una persona con una botella y una copa de vino&#10;&#10;El contenido generado por IA puede ser incorrecto.">
            <a:extLst>
              <a:ext uri="{FF2B5EF4-FFF2-40B4-BE49-F238E27FC236}">
                <a16:creationId xmlns:a16="http://schemas.microsoft.com/office/drawing/2014/main" id="{3365C4E7-64D1-4074-319B-0519B7E96A66}"/>
              </a:ext>
            </a:extLst>
          </p:cNvPr>
          <p:cNvPicPr>
            <a:picLocks noGrp="1" noChangeAspect="1"/>
          </p:cNvPicPr>
          <p:nvPr>
            <p:ph type="pic" sz="quarter" idx="13"/>
          </p:nvPr>
        </p:nvPicPr>
        <p:blipFill>
          <a:blip r:embed="rId2"/>
          <a:srcRect l="14032" r="10158" b="-1"/>
          <a:stretch>
            <a:fillRect/>
          </a:stretch>
        </p:blipFill>
        <p:spPr>
          <a:xfrm>
            <a:off x="20" y="1"/>
            <a:ext cx="4793865" cy="6858000"/>
          </a:xfrm>
          <a:prstGeom prst="rect">
            <a:avLst/>
          </a:prstGeom>
          <a:noFill/>
        </p:spPr>
      </p:pic>
      <p:sp>
        <p:nvSpPr>
          <p:cNvPr id="9" name="Content Placeholder 4">
            <a:extLst>
              <a:ext uri="{FF2B5EF4-FFF2-40B4-BE49-F238E27FC236}">
                <a16:creationId xmlns:a16="http://schemas.microsoft.com/office/drawing/2014/main" id="{74D7FA09-3C9A-AC0C-C4EE-9CFFDE39DA82}"/>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03520" y="1828800"/>
            <a:ext cx="6071616" cy="4489704"/>
          </a:xfrm>
          <a:prstGeom prst="rect">
            <a:avLst/>
          </a:prstGeom>
        </p:spPr>
        <p:txBody>
          <a:bodyPr lIns="91440" tIns="45720" rIns="91440" bIns="45720" anchor="t">
            <a:normAutofit/>
          </a:bodyPr>
          <a:lstStyle>
            <a:lvl1pPr marL="0" indent="0" algn="l" defTabSz="914400" rtl="0" eaLnBrk="1" latinLnBrk="0" hangingPunct="1">
              <a:lnSpc>
                <a:spcPct val="11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6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endParaRPr lang="es-ES" sz="1400"/>
          </a:p>
          <a:p>
            <a:pPr>
              <a:spcBef>
                <a:spcPts val="2500"/>
              </a:spcBef>
            </a:pPr>
            <a:r>
              <a:rPr lang="es-ES" b="1">
                <a:latin typeface="Goudy Old Style"/>
                <a:ea typeface="+mn-lt"/>
                <a:cs typeface="Times New Roman"/>
              </a:rPr>
              <a:t>Roberto Rodríguez Matas</a:t>
            </a:r>
            <a:endParaRPr lang="es-ES" b="1">
              <a:latin typeface="Goudy Old Style"/>
              <a:ea typeface="+mn-lt"/>
              <a:cs typeface="+mn-lt"/>
            </a:endParaRPr>
          </a:p>
          <a:p>
            <a:pPr marL="0" indent="0">
              <a:spcBef>
                <a:spcPts val="2500"/>
              </a:spcBef>
              <a:buNone/>
            </a:pPr>
            <a:r>
              <a:rPr lang="es-ES" sz="1400"/>
              <a:t>57 años</a:t>
            </a:r>
          </a:p>
          <a:p>
            <a:pPr>
              <a:spcBef>
                <a:spcPts val="2500"/>
              </a:spcBef>
            </a:pPr>
            <a:r>
              <a:rPr lang="es-ES" sz="1400" b="1"/>
              <a:t>Misión:</a:t>
            </a:r>
            <a:r>
              <a:rPr lang="es-ES" sz="1400"/>
              <a:t> Aumentar la popularidad de su bar.</a:t>
            </a:r>
          </a:p>
          <a:p>
            <a:pPr>
              <a:spcBef>
                <a:spcPts val="2500"/>
              </a:spcBef>
            </a:pPr>
            <a:r>
              <a:rPr lang="es-ES" sz="1400" b="1"/>
              <a:t>Expectativa: </a:t>
            </a:r>
            <a:r>
              <a:rPr lang="es-ES" sz="1400"/>
              <a:t>Su bar debe salir en las promociones de bares cercanos.</a:t>
            </a:r>
          </a:p>
          <a:p>
            <a:pPr>
              <a:spcBef>
                <a:spcPts val="2500"/>
              </a:spcBef>
            </a:pPr>
            <a:r>
              <a:rPr lang="es-ES" sz="1400" b="1"/>
              <a:t>Responsabilidad: </a:t>
            </a:r>
            <a:r>
              <a:rPr lang="es-ES" sz="1400"/>
              <a:t>Publicar promociones y tener la información actualizada.</a:t>
            </a:r>
          </a:p>
        </p:txBody>
      </p:sp>
      <p:sp>
        <p:nvSpPr>
          <p:cNvPr id="5" name="Marcador de fecha 4">
            <a:extLst>
              <a:ext uri="{FF2B5EF4-FFF2-40B4-BE49-F238E27FC236}">
                <a16:creationId xmlns:a16="http://schemas.microsoft.com/office/drawing/2014/main" id="{9B25389D-4D6C-6369-D1DF-8829D813EADB}"/>
              </a:ext>
            </a:extLst>
          </p:cNvPr>
          <p:cNvSpPr>
            <a:spLocks noGrp="1"/>
          </p:cNvSpPr>
          <p:nvPr>
            <p:ph type="dt" sz="half" idx="15"/>
          </p:nvPr>
        </p:nvSpPr>
        <p:spPr>
          <a:xfrm rot="5400000">
            <a:off x="10425981" y="4687095"/>
            <a:ext cx="2706690" cy="365125"/>
          </a:xfrm>
        </p:spPr>
        <p:txBody>
          <a:bodyPr vert="horz" lIns="91440" tIns="45720" rIns="91440" bIns="45720" rtlCol="0" anchor="ctr">
            <a:normAutofit/>
          </a:bodyPr>
          <a:lstStyle/>
          <a:p>
            <a:pPr>
              <a:spcAft>
                <a:spcPts val="600"/>
              </a:spcAft>
            </a:pPr>
            <a:fld id="{7FA43F5B-065E-43CE-B3FD-98C48A6F94D7}" type="datetime1">
              <a:rPr lang="en-US" smtClean="0"/>
              <a:pPr>
                <a:spcAft>
                  <a:spcPts val="600"/>
                </a:spcAft>
              </a:pPr>
              <a:t>2/1/2026</a:t>
            </a:fld>
            <a:endParaRPr lang="en-US"/>
          </a:p>
        </p:txBody>
      </p:sp>
      <p:sp>
        <p:nvSpPr>
          <p:cNvPr id="14" name="Footer Placeholder 5">
            <a:extLst>
              <a:ext uri="{FF2B5EF4-FFF2-40B4-BE49-F238E27FC236}">
                <a16:creationId xmlns:a16="http://schemas.microsoft.com/office/drawing/2014/main" id="{672E8CE2-92CA-E079-7D6F-51A8234C7177}"/>
              </a:ext>
            </a:extLst>
          </p:cNvPr>
          <p:cNvSpPr>
            <a:spLocks noGrp="1"/>
          </p:cNvSpPr>
          <p:nvPr>
            <p:ph type="ftr" sz="quarter" idx="16"/>
          </p:nvPr>
        </p:nvSpPr>
        <p:spPr>
          <a:xfrm rot="16200000">
            <a:off x="10292565" y="1592957"/>
            <a:ext cx="2973522" cy="365125"/>
          </a:xfrm>
        </p:spPr>
        <p:txBody>
          <a:bodyPr/>
          <a:lstStyle/>
          <a:p>
            <a:pPr>
              <a:spcAft>
                <a:spcPts val="600"/>
              </a:spcAft>
            </a:pPr>
            <a:r>
              <a:rPr lang="en-US"/>
              <a:t>Sample Footer Text</a:t>
            </a:r>
          </a:p>
        </p:txBody>
      </p:sp>
      <p:sp>
        <p:nvSpPr>
          <p:cNvPr id="7" name="Marcador de número de diapositiva 6">
            <a:extLst>
              <a:ext uri="{FF2B5EF4-FFF2-40B4-BE49-F238E27FC236}">
                <a16:creationId xmlns:a16="http://schemas.microsoft.com/office/drawing/2014/main" id="{451DD49D-8E69-4E4D-6807-E34B6907138E}"/>
              </a:ext>
            </a:extLst>
          </p:cNvPr>
          <p:cNvSpPr>
            <a:spLocks noGrp="1"/>
          </p:cNvSpPr>
          <p:nvPr>
            <p:ph type="sldNum" sz="quarter" idx="17"/>
          </p:nvPr>
        </p:nvSpPr>
        <p:spPr>
          <a:xfrm>
            <a:off x="11512296" y="6356350"/>
            <a:ext cx="574620" cy="365125"/>
          </a:xfrm>
        </p:spPr>
        <p:txBody>
          <a:bodyPr vert="horz" lIns="91440" tIns="45720" rIns="91440" bIns="45720" rtlCol="0" anchor="ctr">
            <a:normAutofit/>
          </a:bodyPr>
          <a:lstStyle/>
          <a:p>
            <a:pPr>
              <a:spcAft>
                <a:spcPts val="600"/>
              </a:spcAft>
            </a:pPr>
            <a:fld id="{2DE90F28-AFBB-4AB2-AA79-6D3F72ED131B}" type="slidenum">
              <a:rPr lang="en-US" smtClean="0"/>
              <a:pPr>
                <a:spcAft>
                  <a:spcPts val="600"/>
                </a:spcAft>
              </a:pPr>
              <a:t>11</a:t>
            </a:fld>
            <a:endParaRPr lang="en-US"/>
          </a:p>
        </p:txBody>
      </p:sp>
    </p:spTree>
    <p:extLst>
      <p:ext uri="{BB962C8B-B14F-4D97-AF65-F5344CB8AC3E}">
        <p14:creationId xmlns:p14="http://schemas.microsoft.com/office/powerpoint/2010/main" val="3740684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336E-665A-8163-681B-2F8E702F95CB}"/>
              </a:ext>
            </a:extLst>
          </p:cNvPr>
          <p:cNvSpPr>
            <a:spLocks noGrp="1"/>
          </p:cNvSpPr>
          <p:nvPr>
            <p:ph type="title"/>
          </p:nvPr>
        </p:nvSpPr>
        <p:spPr>
          <a:xfrm>
            <a:off x="838200" y="859536"/>
            <a:ext cx="9546336" cy="1012257"/>
          </a:xfrm>
        </p:spPr>
        <p:txBody>
          <a:bodyPr anchor="t">
            <a:normAutofit/>
          </a:bodyPr>
          <a:lstStyle/>
          <a:p>
            <a:r>
              <a:rPr lang="en-US" sz="4400"/>
              <a:t>NECESIDADES CLAVE</a:t>
            </a:r>
            <a:endParaRPr lang="es-ES" sz="4400"/>
          </a:p>
        </p:txBody>
      </p:sp>
      <p:sp>
        <p:nvSpPr>
          <p:cNvPr id="5" name="Date Placeholder 4">
            <a:extLst>
              <a:ext uri="{FF2B5EF4-FFF2-40B4-BE49-F238E27FC236}">
                <a16:creationId xmlns:a16="http://schemas.microsoft.com/office/drawing/2014/main" id="{87453552-DA90-327C-CEC2-583040015B59}"/>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2/1/2026</a:t>
            </a:fld>
            <a:endParaRPr lang="en-US"/>
          </a:p>
        </p:txBody>
      </p:sp>
      <p:sp>
        <p:nvSpPr>
          <p:cNvPr id="6" name="Slide Number Placeholder 5">
            <a:extLst>
              <a:ext uri="{FF2B5EF4-FFF2-40B4-BE49-F238E27FC236}">
                <a16:creationId xmlns:a16="http://schemas.microsoft.com/office/drawing/2014/main" id="{1D6072C2-067B-16A2-F987-38023512EFEE}"/>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12</a:t>
            </a:fld>
            <a:endParaRPr lang="en-US"/>
          </a:p>
        </p:txBody>
      </p:sp>
      <p:sp>
        <p:nvSpPr>
          <p:cNvPr id="8" name="Marcador de contenido 2">
            <a:extLst>
              <a:ext uri="{FF2B5EF4-FFF2-40B4-BE49-F238E27FC236}">
                <a16:creationId xmlns:a16="http://schemas.microsoft.com/office/drawing/2014/main" id="{4F5F314B-70E1-4CAC-2A79-5BA8BB2B5497}"/>
              </a:ext>
            </a:extLst>
          </p:cNvPr>
          <p:cNvSpPr txBox="1">
            <a:spLocks/>
          </p:cNvSpPr>
          <p:nvPr/>
        </p:nvSpPr>
        <p:spPr>
          <a:xfrm>
            <a:off x="731838" y="2103438"/>
            <a:ext cx="11277599" cy="262478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6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anose="020B0604020202020204" pitchFamily="34" charset="0"/>
              <a:buChar char="Ø"/>
            </a:pPr>
            <a:r>
              <a:rPr lang="es-ES" b="1" dirty="0"/>
              <a:t>Descubrir nuevos bares con tapas de calidad</a:t>
            </a:r>
          </a:p>
          <a:p>
            <a:pPr marL="285750" indent="-285750">
              <a:lnSpc>
                <a:spcPct val="100000"/>
              </a:lnSpc>
              <a:buFont typeface="Wingdings" panose="020B0604020202020204" pitchFamily="34" charset="0"/>
              <a:buChar char="Ø"/>
            </a:pPr>
            <a:r>
              <a:rPr lang="es-ES" b="1" dirty="0"/>
              <a:t>Facilidad para planificar rutas de tapeo</a:t>
            </a:r>
          </a:p>
          <a:p>
            <a:pPr marL="285750" indent="-285750">
              <a:lnSpc>
                <a:spcPct val="100000"/>
              </a:lnSpc>
              <a:buFont typeface="Wingdings" panose="020B0604020202020204" pitchFamily="34" charset="0"/>
              <a:buChar char="Ø"/>
            </a:pPr>
            <a:r>
              <a:rPr lang="es-ES" b="1" i="0" dirty="0"/>
              <a:t>Facilidad para compartir </a:t>
            </a:r>
            <a:r>
              <a:rPr lang="es-ES" b="1" dirty="0"/>
              <a:t>rutas, opiniones...</a:t>
            </a:r>
          </a:p>
          <a:p>
            <a:pPr marL="285750" indent="-285750">
              <a:lnSpc>
                <a:spcPct val="100000"/>
              </a:lnSpc>
              <a:buFont typeface="Wingdings" panose="020B0604020202020204" pitchFamily="34" charset="0"/>
              <a:buChar char="Ø"/>
            </a:pPr>
            <a:r>
              <a:rPr lang="es-ES" b="1" dirty="0"/>
              <a:t>Recomendaciones locales</a:t>
            </a:r>
          </a:p>
          <a:p>
            <a:pPr marL="285750" indent="-285750">
              <a:lnSpc>
                <a:spcPct val="100000"/>
              </a:lnSpc>
              <a:buFont typeface="Wingdings" panose="020B0604020202020204" pitchFamily="34" charset="0"/>
              <a:buChar char="Ø"/>
            </a:pPr>
            <a:r>
              <a:rPr lang="es-ES" b="1" dirty="0"/>
              <a:t>Información actualizada bares/restaurantes</a:t>
            </a:r>
          </a:p>
          <a:p>
            <a:pPr>
              <a:lnSpc>
                <a:spcPct val="100000"/>
              </a:lnSpc>
            </a:pPr>
            <a:endParaRPr lang="es-ES" b="1" i="0" dirty="0"/>
          </a:p>
          <a:p>
            <a:pPr>
              <a:lnSpc>
                <a:spcPct val="100000"/>
              </a:lnSpc>
            </a:pPr>
            <a:endParaRPr lang="es-ES" b="1" i="0" dirty="0"/>
          </a:p>
          <a:p>
            <a:pPr>
              <a:lnSpc>
                <a:spcPct val="100000"/>
              </a:lnSpc>
            </a:pPr>
            <a:endParaRPr lang="es-ES" sz="1700" b="1" i="0" dirty="0"/>
          </a:p>
          <a:p>
            <a:pPr>
              <a:lnSpc>
                <a:spcPct val="100000"/>
              </a:lnSpc>
            </a:pPr>
            <a:endParaRPr lang="es-ES" sz="1700" b="1" i="0" dirty="0"/>
          </a:p>
          <a:p>
            <a:pPr marL="788670" lvl="1" indent="-285750">
              <a:lnSpc>
                <a:spcPct val="100000"/>
              </a:lnSpc>
              <a:buFont typeface="Courier New,monospace"/>
              <a:buChar char="o"/>
            </a:pPr>
            <a:endParaRPr lang="es-ES" sz="1700" i="0" dirty="0"/>
          </a:p>
        </p:txBody>
      </p:sp>
      <p:pic>
        <p:nvPicPr>
          <p:cNvPr id="7170" name="Picture 2" descr="Imágenes de Maslow Pyramid: descubre bancos de fotos, ilustraciones,  vectores y vídeos de 2,858 | Adobe Stock">
            <a:extLst>
              <a:ext uri="{FF2B5EF4-FFF2-40B4-BE49-F238E27FC236}">
                <a16:creationId xmlns:a16="http://schemas.microsoft.com/office/drawing/2014/main" id="{B74EA865-AD67-4190-07C3-D6DE59326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331" y="1146177"/>
            <a:ext cx="448627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525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EC34A-2FCD-ADED-FE9C-D75FBFF6C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888FB3-881A-09BC-DC0E-6FDB24DD1DBD}"/>
              </a:ext>
            </a:extLst>
          </p:cNvPr>
          <p:cNvSpPr>
            <a:spLocks noGrp="1"/>
          </p:cNvSpPr>
          <p:nvPr>
            <p:ph type="title"/>
          </p:nvPr>
        </p:nvSpPr>
        <p:spPr>
          <a:xfrm>
            <a:off x="731520" y="320040"/>
            <a:ext cx="10780776" cy="932688"/>
          </a:xfrm>
        </p:spPr>
        <p:txBody>
          <a:bodyPr vert="horz" lIns="91440" tIns="45720" rIns="91440" bIns="45720" rtlCol="0" anchor="b">
            <a:normAutofit/>
          </a:bodyPr>
          <a:lstStyle/>
          <a:p>
            <a:r>
              <a:rPr lang="en-US" err="1"/>
              <a:t>Resumen</a:t>
            </a:r>
            <a:r>
              <a:rPr lang="en-US"/>
              <a:t> del </a:t>
            </a:r>
            <a:r>
              <a:rPr lang="en-US" err="1"/>
              <a:t>producto</a:t>
            </a:r>
            <a:endParaRPr lang="en-US" kern="1200" cap="all" baseline="0" err="1">
              <a:latin typeface="+mj-lt"/>
            </a:endParaRPr>
          </a:p>
        </p:txBody>
      </p:sp>
      <p:pic>
        <p:nvPicPr>
          <p:cNvPr id="7" name="Picture 1">
            <a:extLst>
              <a:ext uri="{FF2B5EF4-FFF2-40B4-BE49-F238E27FC236}">
                <a16:creationId xmlns:a16="http://schemas.microsoft.com/office/drawing/2014/main" id="{14B50984-03F7-F335-EA27-6F74B05DD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22702"/>
          <a:stretch>
            <a:fillRect/>
          </a:stretch>
        </p:blipFill>
        <p:spPr bwMode="auto">
          <a:xfrm>
            <a:off x="731520" y="1801786"/>
            <a:ext cx="1649069" cy="2167924"/>
          </a:xfrm>
          <a:custGeom>
            <a:avLst/>
            <a:gdLst>
              <a:gd name="connsiteX0" fmla="*/ 1745088 w 3490175"/>
              <a:gd name="connsiteY0" fmla="*/ 0 h 4041647"/>
              <a:gd name="connsiteX1" fmla="*/ 3490175 w 3490175"/>
              <a:gd name="connsiteY1" fmla="*/ 1745088 h 4041647"/>
              <a:gd name="connsiteX2" fmla="*/ 3490175 w 3490175"/>
              <a:gd name="connsiteY2" fmla="*/ 3141232 h 4041647"/>
              <a:gd name="connsiteX3" fmla="*/ 3490175 w 3490175"/>
              <a:gd name="connsiteY3" fmla="*/ 3490175 h 4041647"/>
              <a:gd name="connsiteX4" fmla="*/ 3490175 w 3490175"/>
              <a:gd name="connsiteY4" fmla="*/ 4041647 h 4041647"/>
              <a:gd name="connsiteX5" fmla="*/ 0 w 3490175"/>
              <a:gd name="connsiteY5" fmla="*/ 4041647 h 4041647"/>
              <a:gd name="connsiteX6" fmla="*/ 0 w 3490175"/>
              <a:gd name="connsiteY6" fmla="*/ 3490175 h 4041647"/>
              <a:gd name="connsiteX7" fmla="*/ 0 w 3490175"/>
              <a:gd name="connsiteY7" fmla="*/ 3141232 h 4041647"/>
              <a:gd name="connsiteX8" fmla="*/ 0 w 3490175"/>
              <a:gd name="connsiteY8" fmla="*/ 1745088 h 4041647"/>
              <a:gd name="connsiteX9" fmla="*/ 1745088 w 3490175"/>
              <a:gd name="connsiteY9" fmla="*/ 0 h 404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0175" h="4041647">
                <a:moveTo>
                  <a:pt x="1745088" y="0"/>
                </a:moveTo>
                <a:cubicBezTo>
                  <a:pt x="2708873" y="0"/>
                  <a:pt x="3490175" y="781302"/>
                  <a:pt x="3490175" y="1745088"/>
                </a:cubicBezTo>
                <a:lnTo>
                  <a:pt x="3490175" y="3141232"/>
                </a:lnTo>
                <a:lnTo>
                  <a:pt x="3490175" y="3490175"/>
                </a:lnTo>
                <a:lnTo>
                  <a:pt x="3490175" y="4041647"/>
                </a:lnTo>
                <a:lnTo>
                  <a:pt x="0" y="4041647"/>
                </a:lnTo>
                <a:lnTo>
                  <a:pt x="0" y="3490175"/>
                </a:lnTo>
                <a:lnTo>
                  <a:pt x="0" y="3141232"/>
                </a:lnTo>
                <a:lnTo>
                  <a:pt x="0" y="1745088"/>
                </a:lnTo>
                <a:cubicBezTo>
                  <a:pt x="0" y="781302"/>
                  <a:pt x="781302" y="0"/>
                  <a:pt x="1745088" y="0"/>
                </a:cubicBezTo>
                <a:close/>
              </a:path>
            </a:pathLst>
          </a:custGeom>
          <a:solidFill>
            <a:srgbClr val="FFFFFF"/>
          </a:solidFill>
          <a:ln w="6350">
            <a:solidFill>
              <a:schemeClr val="tx1"/>
            </a:solidFill>
          </a:ln>
        </p:spPr>
      </p:pic>
      <p:sp>
        <p:nvSpPr>
          <p:cNvPr id="3" name="Content Placeholder 4">
            <a:extLst>
              <a:ext uri="{FF2B5EF4-FFF2-40B4-BE49-F238E27FC236}">
                <a16:creationId xmlns:a16="http://schemas.microsoft.com/office/drawing/2014/main" id="{F109478E-A958-4827-3CB6-A88E996ED48D}"/>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9516" y="1812758"/>
            <a:ext cx="6349381" cy="4540188"/>
          </a:xfrm>
          <a:prstGeom prst="rect">
            <a:avLst/>
          </a:prstGeom>
        </p:spPr>
        <p:txBody>
          <a:bodyPr lIns="91440" tIns="45720" rIns="91440" bIns="45720" anchor="t">
            <a:normAutofit lnSpcReduction="10000"/>
          </a:bodyPr>
          <a:lstStyle>
            <a:lvl1pPr marL="0" indent="0" algn="l" defTabSz="914400" rtl="0" eaLnBrk="1" latinLnBrk="0" hangingPunct="1">
              <a:lnSpc>
                <a:spcPct val="11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6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500"/>
              </a:spcBef>
            </a:pPr>
            <a:endParaRPr lang="es-ES" sz="2400" b="1"/>
          </a:p>
          <a:p>
            <a:pPr>
              <a:spcBef>
                <a:spcPts val="2500"/>
              </a:spcBef>
            </a:pPr>
            <a:r>
              <a:rPr lang="es-ES" sz="2400" b="1"/>
              <a:t>Se han identificado tres actores principales: </a:t>
            </a:r>
            <a:endParaRPr lang="en-US"/>
          </a:p>
          <a:p>
            <a:pPr>
              <a:spcBef>
                <a:spcPts val="2500"/>
              </a:spcBef>
            </a:pPr>
            <a:r>
              <a:rPr lang="es-ES" sz="2400" b="1"/>
              <a:t>Usuario: </a:t>
            </a:r>
            <a:r>
              <a:rPr lang="es-ES" sz="2400"/>
              <a:t>Visitante o local que busca tapear. Busca, consulta, crea rutas y obtiene recompensas.</a:t>
            </a:r>
            <a:endParaRPr lang="es-ES"/>
          </a:p>
          <a:p>
            <a:pPr>
              <a:spcBef>
                <a:spcPts val="2500"/>
              </a:spcBef>
            </a:pPr>
            <a:r>
              <a:rPr lang="es-ES" sz="2400" b="1"/>
              <a:t>Bar/Establecimiento: </a:t>
            </a:r>
            <a:r>
              <a:rPr lang="es-ES" sz="2400"/>
              <a:t>Quién gestiona, promociona y</a:t>
            </a:r>
            <a:r>
              <a:rPr lang="es-ES" sz="2400" b="1"/>
              <a:t> s</a:t>
            </a:r>
            <a:r>
              <a:rPr lang="es-ES" sz="2400"/>
              <a:t>irve tapas.</a:t>
            </a:r>
          </a:p>
          <a:p>
            <a:pPr>
              <a:spcBef>
                <a:spcPts val="2500"/>
              </a:spcBef>
            </a:pPr>
            <a:r>
              <a:rPr lang="es-ES" sz="2400" b="1"/>
              <a:t>Administrador: </a:t>
            </a:r>
            <a:r>
              <a:rPr lang="es-ES" sz="2400"/>
              <a:t>Quien valida, modera y mantiene el sistema.</a:t>
            </a:r>
          </a:p>
        </p:txBody>
      </p:sp>
      <p:sp>
        <p:nvSpPr>
          <p:cNvPr id="5" name="Date Placeholder 4">
            <a:extLst>
              <a:ext uri="{FF2B5EF4-FFF2-40B4-BE49-F238E27FC236}">
                <a16:creationId xmlns:a16="http://schemas.microsoft.com/office/drawing/2014/main" id="{196608CB-AFEC-5BA8-D8A0-FD0901917B33}"/>
              </a:ext>
            </a:extLst>
          </p:cNvPr>
          <p:cNvSpPr>
            <a:spLocks noGrp="1"/>
          </p:cNvSpPr>
          <p:nvPr>
            <p:ph type="dt" sz="half" idx="10"/>
          </p:nvPr>
        </p:nvSpPr>
        <p:spPr>
          <a:xfrm rot="5400000">
            <a:off x="10425981" y="4687095"/>
            <a:ext cx="2706690" cy="365125"/>
          </a:xfrm>
        </p:spPr>
        <p:txBody>
          <a:bodyPr vert="horz" lIns="91440" tIns="45720" rIns="91440" bIns="45720" rtlCol="0" anchor="ctr">
            <a:normAutofit/>
          </a:bodyPr>
          <a:lstStyle/>
          <a:p>
            <a:pPr>
              <a:spcAft>
                <a:spcPts val="600"/>
              </a:spcAft>
            </a:pPr>
            <a:fld id="{7FA43F5B-065E-43CE-B3FD-98C48A6F94D7}" type="datetime1">
              <a:rPr lang="en-US" smtClean="0"/>
              <a:pPr>
                <a:spcAft>
                  <a:spcPts val="600"/>
                </a:spcAft>
              </a:pPr>
              <a:t>2/1/2026</a:t>
            </a:fld>
            <a:endParaRPr lang="en-US"/>
          </a:p>
        </p:txBody>
      </p:sp>
      <p:sp>
        <p:nvSpPr>
          <p:cNvPr id="6" name="Slide Number Placeholder 5">
            <a:extLst>
              <a:ext uri="{FF2B5EF4-FFF2-40B4-BE49-F238E27FC236}">
                <a16:creationId xmlns:a16="http://schemas.microsoft.com/office/drawing/2014/main" id="{140B8E2D-612E-02DB-144A-144663823179}"/>
              </a:ext>
            </a:extLst>
          </p:cNvPr>
          <p:cNvSpPr>
            <a:spLocks noGrp="1"/>
          </p:cNvSpPr>
          <p:nvPr>
            <p:ph type="sldNum" sz="quarter" idx="12"/>
          </p:nvPr>
        </p:nvSpPr>
        <p:spPr>
          <a:xfrm>
            <a:off x="11512296" y="6356350"/>
            <a:ext cx="574620" cy="365125"/>
          </a:xfrm>
        </p:spPr>
        <p:txBody>
          <a:bodyPr vert="horz" lIns="91440" tIns="45720" rIns="91440" bIns="45720" rtlCol="0" anchor="ctr">
            <a:normAutofit/>
          </a:bodyPr>
          <a:lstStyle/>
          <a:p>
            <a:pPr>
              <a:spcAft>
                <a:spcPts val="600"/>
              </a:spcAft>
            </a:pPr>
            <a:fld id="{2DE90F28-AFBB-4AB2-AA79-6D3F72ED131B}" type="slidenum">
              <a:rPr lang="en-US" smtClean="0"/>
              <a:pPr>
                <a:spcAft>
                  <a:spcPts val="600"/>
                </a:spcAft>
              </a:pPr>
              <a:t>13</a:t>
            </a:fld>
            <a:endParaRPr lang="en-US"/>
          </a:p>
        </p:txBody>
      </p:sp>
      <p:pic>
        <p:nvPicPr>
          <p:cNvPr id="9" name="Picture 8" descr="A person holding a tray of food&#10;&#10;AI-generated content may be incorrect.">
            <a:extLst>
              <a:ext uri="{FF2B5EF4-FFF2-40B4-BE49-F238E27FC236}">
                <a16:creationId xmlns:a16="http://schemas.microsoft.com/office/drawing/2014/main" id="{7DECDAC5-DBDB-81B5-4B95-E9C2DF233DF1}"/>
              </a:ext>
            </a:extLst>
          </p:cNvPr>
          <p:cNvPicPr>
            <a:picLocks noChangeAspect="1"/>
          </p:cNvPicPr>
          <p:nvPr/>
        </p:nvPicPr>
        <p:blipFill>
          <a:blip r:embed="rId4"/>
          <a:srcRect l="14685" t="235" r="20042"/>
          <a:stretch>
            <a:fillRect/>
          </a:stretch>
        </p:blipFill>
        <p:spPr>
          <a:xfrm>
            <a:off x="2738887" y="3037977"/>
            <a:ext cx="1658280" cy="2166627"/>
          </a:xfrm>
          <a:prstGeom prst="rect">
            <a:avLst/>
          </a:prstGeom>
        </p:spPr>
      </p:pic>
      <p:pic>
        <p:nvPicPr>
          <p:cNvPr id="10" name="Picture 9" descr="A person sitting in front of multiple computer screens holding a phone&#10;&#10;AI-generated content may be incorrect.">
            <a:extLst>
              <a:ext uri="{FF2B5EF4-FFF2-40B4-BE49-F238E27FC236}">
                <a16:creationId xmlns:a16="http://schemas.microsoft.com/office/drawing/2014/main" id="{CC8CDA6A-C202-A9E1-6834-1A5405235472}"/>
              </a:ext>
            </a:extLst>
          </p:cNvPr>
          <p:cNvPicPr>
            <a:picLocks noChangeAspect="1"/>
          </p:cNvPicPr>
          <p:nvPr/>
        </p:nvPicPr>
        <p:blipFill>
          <a:blip r:embed="rId5"/>
          <a:srcRect l="9836" r="13610"/>
          <a:stretch>
            <a:fillRect/>
          </a:stretch>
        </p:blipFill>
        <p:spPr>
          <a:xfrm>
            <a:off x="726056" y="4370716"/>
            <a:ext cx="1644719" cy="2170982"/>
          </a:xfrm>
          <a:prstGeom prst="rect">
            <a:avLst/>
          </a:prstGeom>
        </p:spPr>
      </p:pic>
    </p:spTree>
    <p:extLst>
      <p:ext uri="{BB962C8B-B14F-4D97-AF65-F5344CB8AC3E}">
        <p14:creationId xmlns:p14="http://schemas.microsoft.com/office/powerpoint/2010/main" val="2358904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42" presetClass="entr" presetSubtype="0" fill="hold" grpId="0" nodeType="withEffect">
                                  <p:stCondLst>
                                    <p:cond delay="25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anim calcmode="lin" valueType="num">
                                      <p:cBhvr>
                                        <p:cTn id="11" dur="250" fill="hold"/>
                                        <p:tgtEl>
                                          <p:spTgt spid="3"/>
                                        </p:tgtEl>
                                        <p:attrNameLst>
                                          <p:attrName>ppt_x</p:attrName>
                                        </p:attrNameLst>
                                      </p:cBhvr>
                                      <p:tavLst>
                                        <p:tav tm="0">
                                          <p:val>
                                            <p:strVal val="#ppt_x"/>
                                          </p:val>
                                        </p:tav>
                                        <p:tav tm="100000">
                                          <p:val>
                                            <p:strVal val="#ppt_x"/>
                                          </p:val>
                                        </p:tav>
                                      </p:tavLst>
                                    </p:anim>
                                    <p:anim calcmode="lin" valueType="num">
                                      <p:cBhvr>
                                        <p:cTn id="12"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6BA216-BE1E-49D7-9325-3B4B1B17114B}"/>
              </a:ext>
            </a:extLst>
          </p:cNvPr>
          <p:cNvSpPr>
            <a:spLocks noGrp="1"/>
          </p:cNvSpPr>
          <p:nvPr>
            <p:ph type="title"/>
          </p:nvPr>
        </p:nvSpPr>
        <p:spPr>
          <a:xfrm>
            <a:off x="1523192" y="921782"/>
            <a:ext cx="8012703" cy="1463040"/>
          </a:xfrm>
        </p:spPr>
        <p:txBody>
          <a:bodyPr anchor="b">
            <a:normAutofit/>
          </a:bodyPr>
          <a:lstStyle/>
          <a:p>
            <a:r>
              <a:rPr lang="es-ES"/>
              <a:t>FIN</a:t>
            </a:r>
          </a:p>
        </p:txBody>
      </p:sp>
      <p:sp>
        <p:nvSpPr>
          <p:cNvPr id="4" name="Marcador de contenido 3">
            <a:extLst>
              <a:ext uri="{FF2B5EF4-FFF2-40B4-BE49-F238E27FC236}">
                <a16:creationId xmlns:a16="http://schemas.microsoft.com/office/drawing/2014/main" id="{D22C95FC-DC5D-6CD5-BC70-4CA8F1835CC7}"/>
              </a:ext>
            </a:extLst>
          </p:cNvPr>
          <p:cNvSpPr>
            <a:spLocks noGrp="1"/>
          </p:cNvSpPr>
          <p:nvPr>
            <p:ph sz="quarter" idx="13"/>
          </p:nvPr>
        </p:nvSpPr>
        <p:spPr>
          <a:xfrm>
            <a:off x="1523192" y="2533094"/>
            <a:ext cx="8012694" cy="3689909"/>
          </a:xfrm>
        </p:spPr>
        <p:txBody>
          <a:bodyPr vert="horz" lIns="91440" tIns="45720" rIns="91440" bIns="45720" rtlCol="0" anchor="t">
            <a:normAutofit/>
          </a:bodyPr>
          <a:lstStyle/>
          <a:p>
            <a:r>
              <a:rPr lang="es-ES" sz="2000"/>
              <a:t>Trabajo realizado por:</a:t>
            </a:r>
          </a:p>
          <a:p>
            <a:br>
              <a:rPr lang="es-ES" sz="2000"/>
            </a:br>
            <a:r>
              <a:rPr lang="es-ES" sz="2000"/>
              <a:t>Antonio Gálvez Delgado</a:t>
            </a:r>
          </a:p>
          <a:p>
            <a:r>
              <a:rPr lang="es-ES" sz="2000"/>
              <a:t>Erwin </a:t>
            </a:r>
            <a:r>
              <a:rPr lang="es-ES" sz="2000" err="1"/>
              <a:t>Andrei</a:t>
            </a:r>
            <a:r>
              <a:rPr lang="es-ES" sz="2000"/>
              <a:t> Hortua C</a:t>
            </a:r>
          </a:p>
          <a:p>
            <a:r>
              <a:rPr lang="es-ES" sz="2000" err="1"/>
              <a:t>Jesus</a:t>
            </a:r>
            <a:r>
              <a:rPr lang="es-ES" sz="2000"/>
              <a:t> Arteaga Santana</a:t>
            </a:r>
          </a:p>
        </p:txBody>
      </p:sp>
      <p:sp>
        <p:nvSpPr>
          <p:cNvPr id="5" name="Marcador de fecha 4">
            <a:extLst>
              <a:ext uri="{FF2B5EF4-FFF2-40B4-BE49-F238E27FC236}">
                <a16:creationId xmlns:a16="http://schemas.microsoft.com/office/drawing/2014/main" id="{8B55D0AA-B359-4C8A-734E-4D1B1C58B80B}"/>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2/1/2026</a:t>
            </a:fld>
            <a:endParaRPr lang="en-US"/>
          </a:p>
        </p:txBody>
      </p:sp>
      <p:sp>
        <p:nvSpPr>
          <p:cNvPr id="7" name="Marcador de número de diapositiva 6">
            <a:extLst>
              <a:ext uri="{FF2B5EF4-FFF2-40B4-BE49-F238E27FC236}">
                <a16:creationId xmlns:a16="http://schemas.microsoft.com/office/drawing/2014/main" id="{980356C6-6FE5-84D2-6AE5-CB90D798264E}"/>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14</a:t>
            </a:fld>
            <a:endParaRPr lang="en-US"/>
          </a:p>
        </p:txBody>
      </p:sp>
    </p:spTree>
    <p:extLst>
      <p:ext uri="{BB962C8B-B14F-4D97-AF65-F5344CB8AC3E}">
        <p14:creationId xmlns:p14="http://schemas.microsoft.com/office/powerpoint/2010/main" val="2024757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DF3E6-D3AE-DE8C-53E5-E0955E7FE4AF}"/>
              </a:ext>
            </a:extLst>
          </p:cNvPr>
          <p:cNvSpPr>
            <a:spLocks noGrp="1"/>
          </p:cNvSpPr>
          <p:nvPr>
            <p:ph type="title"/>
          </p:nvPr>
        </p:nvSpPr>
        <p:spPr>
          <a:xfrm>
            <a:off x="8046720" y="583413"/>
            <a:ext cx="3566160" cy="1527048"/>
          </a:xfrm>
        </p:spPr>
        <p:txBody>
          <a:bodyPr anchor="b">
            <a:normAutofit/>
          </a:bodyPr>
          <a:lstStyle/>
          <a:p>
            <a:r>
              <a:rPr lang="en-US"/>
              <a:t>Cultura del </a:t>
            </a:r>
            <a:r>
              <a:rPr lang="en-US" err="1"/>
              <a:t>tapeo</a:t>
            </a:r>
          </a:p>
        </p:txBody>
      </p:sp>
      <p:sp>
        <p:nvSpPr>
          <p:cNvPr id="3" name="Marcador de contenido 2">
            <a:extLst>
              <a:ext uri="{FF2B5EF4-FFF2-40B4-BE49-F238E27FC236}">
                <a16:creationId xmlns:a16="http://schemas.microsoft.com/office/drawing/2014/main" id="{2D714C46-1195-E564-8CF9-1DF7536ED982}"/>
              </a:ext>
            </a:extLst>
          </p:cNvPr>
          <p:cNvSpPr>
            <a:spLocks noGrp="1"/>
          </p:cNvSpPr>
          <p:nvPr>
            <p:ph sz="quarter" idx="14"/>
          </p:nvPr>
        </p:nvSpPr>
        <p:spPr>
          <a:xfrm>
            <a:off x="8046720" y="2212975"/>
            <a:ext cx="3566160" cy="4095750"/>
          </a:xfrm>
        </p:spPr>
        <p:txBody>
          <a:bodyPr vert="horz" lIns="91440" tIns="45720" rIns="91440" bIns="45720" rtlCol="0" anchor="t">
            <a:normAutofit/>
          </a:bodyPr>
          <a:lstStyle/>
          <a:p>
            <a:pPr marL="285750" indent="-285750">
              <a:lnSpc>
                <a:spcPct val="100000"/>
              </a:lnSpc>
              <a:buFont typeface="Wingdings" panose="020B0604020202020204" pitchFamily="34" charset="0"/>
              <a:buChar char="Ø"/>
            </a:pPr>
            <a:r>
              <a:rPr lang="es-ES" b="1"/>
              <a:t>Objetivo</a:t>
            </a:r>
            <a:endParaRPr lang="es-ES"/>
          </a:p>
          <a:p>
            <a:pPr marL="560070" lvl="1" indent="0">
              <a:lnSpc>
                <a:spcPct val="100000"/>
              </a:lnSpc>
              <a:buNone/>
            </a:pPr>
            <a:r>
              <a:rPr lang="es-ES" sz="1800" i="0"/>
              <a:t>Desarrollar una app especializada en la cultura del tapeo en Granada.</a:t>
            </a:r>
          </a:p>
          <a:p>
            <a:pPr marL="788670" lvl="1">
              <a:lnSpc>
                <a:spcPct val="100000"/>
              </a:lnSpc>
              <a:buFont typeface="Courier New" panose="020B0604020202020204" pitchFamily="34" charset="0"/>
              <a:buChar char="o"/>
            </a:pPr>
            <a:endParaRPr lang="es-ES" sz="1800"/>
          </a:p>
          <a:p>
            <a:pPr marL="285750" indent="-285750">
              <a:lnSpc>
                <a:spcPct val="100000"/>
              </a:lnSpc>
              <a:buFont typeface="Wingdings" panose="05000000000000000000" pitchFamily="2" charset="2"/>
              <a:buChar char="v"/>
            </a:pPr>
            <a:r>
              <a:rPr lang="es-ES" b="1"/>
              <a:t>Funcionalidades clave</a:t>
            </a:r>
          </a:p>
          <a:p>
            <a:pPr marL="788670" lvl="1" indent="-285750">
              <a:lnSpc>
                <a:spcPct val="100000"/>
              </a:lnSpc>
              <a:buFont typeface="Wingdings" panose="05000000000000000000" pitchFamily="2" charset="2"/>
              <a:buChar char="§"/>
            </a:pPr>
            <a:r>
              <a:rPr lang="es-ES" sz="1800" i="0"/>
              <a:t>Rutas Especializadas.</a:t>
            </a:r>
          </a:p>
          <a:p>
            <a:pPr marL="788670" lvl="1" indent="-285750">
              <a:lnSpc>
                <a:spcPct val="100000"/>
              </a:lnSpc>
              <a:buFont typeface="Wingdings" panose="05000000000000000000" pitchFamily="2" charset="2"/>
              <a:buChar char="§"/>
            </a:pPr>
            <a:r>
              <a:rPr lang="es-ES" sz="1800" i="0"/>
              <a:t>Ranking de establecimientos.</a:t>
            </a:r>
          </a:p>
          <a:p>
            <a:pPr marL="788670" lvl="1" indent="-285750">
              <a:lnSpc>
                <a:spcPct val="100000"/>
              </a:lnSpc>
              <a:buFont typeface="Wingdings" panose="05000000000000000000" pitchFamily="2" charset="2"/>
              <a:buChar char="§"/>
            </a:pPr>
            <a:r>
              <a:rPr lang="es-ES" sz="1800" i="0"/>
              <a:t>Mapa interactivo con filtros de búsqueda.</a:t>
            </a:r>
          </a:p>
        </p:txBody>
      </p:sp>
      <p:sp>
        <p:nvSpPr>
          <p:cNvPr id="5" name="Marcador de fecha 4">
            <a:extLst>
              <a:ext uri="{FF2B5EF4-FFF2-40B4-BE49-F238E27FC236}">
                <a16:creationId xmlns:a16="http://schemas.microsoft.com/office/drawing/2014/main" id="{9B8C6ED5-A72C-FCC6-F65F-4DCDE8876FB1}"/>
              </a:ext>
            </a:extLst>
          </p:cNvPr>
          <p:cNvSpPr>
            <a:spLocks noGrp="1"/>
          </p:cNvSpPr>
          <p:nvPr>
            <p:ph type="dt" sz="half" idx="15"/>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2/1/2026</a:t>
            </a:fld>
            <a:endParaRPr lang="en-US"/>
          </a:p>
        </p:txBody>
      </p:sp>
      <p:sp>
        <p:nvSpPr>
          <p:cNvPr id="7" name="Marcador de número de diapositiva 6">
            <a:extLst>
              <a:ext uri="{FF2B5EF4-FFF2-40B4-BE49-F238E27FC236}">
                <a16:creationId xmlns:a16="http://schemas.microsoft.com/office/drawing/2014/main" id="{0131A3BC-59CC-8ED2-37D6-5E5BD993C748}"/>
              </a:ext>
            </a:extLst>
          </p:cNvPr>
          <p:cNvSpPr>
            <a:spLocks noGrp="1"/>
          </p:cNvSpPr>
          <p:nvPr>
            <p:ph type="sldNum" sz="quarter" idx="17"/>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2</a:t>
            </a:fld>
            <a:endParaRPr lang="en-US"/>
          </a:p>
        </p:txBody>
      </p:sp>
      <p:pic>
        <p:nvPicPr>
          <p:cNvPr id="4" name="Picture 3">
            <a:extLst>
              <a:ext uri="{FF2B5EF4-FFF2-40B4-BE49-F238E27FC236}">
                <a16:creationId xmlns:a16="http://schemas.microsoft.com/office/drawing/2014/main" id="{158529A3-FD34-92A0-91C9-76C862859EA3}"/>
              </a:ext>
            </a:extLst>
          </p:cNvPr>
          <p:cNvPicPr>
            <a:picLocks noChangeAspect="1"/>
          </p:cNvPicPr>
          <p:nvPr/>
        </p:nvPicPr>
        <p:blipFill>
          <a:blip r:embed="rId2"/>
          <a:stretch>
            <a:fillRect/>
          </a:stretch>
        </p:blipFill>
        <p:spPr>
          <a:xfrm>
            <a:off x="7189" y="0"/>
            <a:ext cx="7562490" cy="6858000"/>
          </a:xfrm>
          <a:prstGeom prst="rect">
            <a:avLst/>
          </a:prstGeom>
        </p:spPr>
      </p:pic>
    </p:spTree>
    <p:extLst>
      <p:ext uri="{BB962C8B-B14F-4D97-AF65-F5344CB8AC3E}">
        <p14:creationId xmlns:p14="http://schemas.microsoft.com/office/powerpoint/2010/main" val="340868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E477F8-FDB5-B26A-D5CC-9FE3663742F3}"/>
              </a:ext>
            </a:extLst>
          </p:cNvPr>
          <p:cNvSpPr>
            <a:spLocks noGrp="1"/>
          </p:cNvSpPr>
          <p:nvPr>
            <p:ph type="title"/>
          </p:nvPr>
        </p:nvSpPr>
        <p:spPr>
          <a:xfrm>
            <a:off x="724777" y="1618"/>
            <a:ext cx="10741152" cy="1132258"/>
          </a:xfrm>
        </p:spPr>
        <p:txBody>
          <a:bodyPr/>
          <a:lstStyle/>
          <a:p>
            <a:r>
              <a:rPr lang="es-ES"/>
              <a:t>posicionamiento</a:t>
            </a:r>
          </a:p>
        </p:txBody>
      </p:sp>
      <p:sp>
        <p:nvSpPr>
          <p:cNvPr id="6" name="Marcador de contenido 5">
            <a:extLst>
              <a:ext uri="{FF2B5EF4-FFF2-40B4-BE49-F238E27FC236}">
                <a16:creationId xmlns:a16="http://schemas.microsoft.com/office/drawing/2014/main" id="{A4F7CCA1-C203-3D00-3E8D-0FDD276ECAE9}"/>
              </a:ext>
            </a:extLst>
          </p:cNvPr>
          <p:cNvSpPr>
            <a:spLocks noGrp="1"/>
          </p:cNvSpPr>
          <p:nvPr>
            <p:ph idx="1"/>
          </p:nvPr>
        </p:nvSpPr>
        <p:spPr>
          <a:xfrm>
            <a:off x="6668885" y="2254039"/>
            <a:ext cx="4040356" cy="3483821"/>
          </a:xfrm>
        </p:spPr>
        <p:txBody>
          <a:bodyPr vert="horz" lIns="91440" tIns="45720" rIns="91440" bIns="45720" rtlCol="0" anchor="t">
            <a:normAutofit/>
          </a:bodyPr>
          <a:lstStyle/>
          <a:p>
            <a:pPr algn="ctr"/>
            <a:r>
              <a:rPr lang="es-ES" sz="2400" b="1" u="sng" dirty="0"/>
              <a:t>Cliente</a:t>
            </a:r>
          </a:p>
          <a:p>
            <a:pPr marL="342900" indent="-342900">
              <a:buFont typeface="Arial,Sans-Serif"/>
              <a:buChar char="•"/>
            </a:pPr>
            <a:r>
              <a:rPr lang="es-ES" sz="2000" dirty="0"/>
              <a:t>Poca centralización de la información</a:t>
            </a:r>
            <a:endParaRPr lang="en-US" sz="2000" dirty="0"/>
          </a:p>
          <a:p>
            <a:pPr marL="342900" indent="-342900">
              <a:buFont typeface="Arial,Sans-Serif"/>
              <a:buChar char="•"/>
            </a:pPr>
            <a:r>
              <a:rPr lang="es-ES" sz="2000" dirty="0"/>
              <a:t>Deseo de probar varios establecimientos</a:t>
            </a:r>
          </a:p>
          <a:p>
            <a:pPr marL="342900" indent="-342900">
              <a:buFont typeface="Arial,Sans-Serif"/>
              <a:buChar char="•"/>
            </a:pPr>
            <a:r>
              <a:rPr lang="es-ES" sz="2000" b="1" dirty="0"/>
              <a:t>Oportunidad de mercado en turistas sin conocimiento gastronómico local.</a:t>
            </a:r>
          </a:p>
        </p:txBody>
      </p:sp>
      <p:sp>
        <p:nvSpPr>
          <p:cNvPr id="4" name="Marcador de fecha 3">
            <a:extLst>
              <a:ext uri="{FF2B5EF4-FFF2-40B4-BE49-F238E27FC236}">
                <a16:creationId xmlns:a16="http://schemas.microsoft.com/office/drawing/2014/main" id="{3F084771-4796-127A-3AE0-3C60E69E5BB0}"/>
              </a:ext>
            </a:extLst>
          </p:cNvPr>
          <p:cNvSpPr>
            <a:spLocks noGrp="1"/>
          </p:cNvSpPr>
          <p:nvPr>
            <p:ph type="dt" sz="half" idx="10"/>
          </p:nvPr>
        </p:nvSpPr>
        <p:spPr/>
        <p:txBody>
          <a:bodyPr/>
          <a:lstStyle/>
          <a:p>
            <a:fld id="{EEE2A7A0-B9EE-41A8-8016-28E5803F20B2}" type="datetime1">
              <a:rPr lang="en-US" smtClean="0"/>
              <a:pPr/>
              <a:t>2/1/2026</a:t>
            </a:fld>
            <a:endParaRPr lang="en-US"/>
          </a:p>
        </p:txBody>
      </p:sp>
      <p:sp>
        <p:nvSpPr>
          <p:cNvPr id="5" name="Marcador de número de diapositiva 4">
            <a:extLst>
              <a:ext uri="{FF2B5EF4-FFF2-40B4-BE49-F238E27FC236}">
                <a16:creationId xmlns:a16="http://schemas.microsoft.com/office/drawing/2014/main" id="{38EA11E5-2D1F-3DAC-4D26-0EFC5724B1CC}"/>
              </a:ext>
            </a:extLst>
          </p:cNvPr>
          <p:cNvSpPr>
            <a:spLocks noGrp="1"/>
          </p:cNvSpPr>
          <p:nvPr>
            <p:ph type="sldNum" sz="quarter" idx="12"/>
          </p:nvPr>
        </p:nvSpPr>
        <p:spPr/>
        <p:txBody>
          <a:bodyPr/>
          <a:lstStyle/>
          <a:p>
            <a:fld id="{CC057153-B650-4DEB-B370-79DDCFDCE934}" type="slidenum">
              <a:rPr lang="en-US" smtClean="0"/>
              <a:pPr/>
              <a:t>3</a:t>
            </a:fld>
            <a:endParaRPr lang="en-US"/>
          </a:p>
        </p:txBody>
      </p:sp>
      <p:sp>
        <p:nvSpPr>
          <p:cNvPr id="8" name="Título 1">
            <a:extLst>
              <a:ext uri="{FF2B5EF4-FFF2-40B4-BE49-F238E27FC236}">
                <a16:creationId xmlns:a16="http://schemas.microsoft.com/office/drawing/2014/main" id="{C39C19AA-90EA-FBAB-4207-523208A15533}"/>
              </a:ext>
            </a:extLst>
          </p:cNvPr>
          <p:cNvSpPr txBox="1">
            <a:spLocks/>
          </p:cNvSpPr>
          <p:nvPr/>
        </p:nvSpPr>
        <p:spPr>
          <a:xfrm>
            <a:off x="722080" y="1522920"/>
            <a:ext cx="10741152" cy="51187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r>
              <a:rPr lang="es-ES" sz="3200"/>
              <a:t>2 frentes</a:t>
            </a:r>
          </a:p>
        </p:txBody>
      </p:sp>
      <p:sp>
        <p:nvSpPr>
          <p:cNvPr id="10" name="Marcador de contenido 5">
            <a:extLst>
              <a:ext uri="{FF2B5EF4-FFF2-40B4-BE49-F238E27FC236}">
                <a16:creationId xmlns:a16="http://schemas.microsoft.com/office/drawing/2014/main" id="{FCFD4D8F-233C-2249-6846-DD6A524B147C}"/>
              </a:ext>
            </a:extLst>
          </p:cNvPr>
          <p:cNvSpPr txBox="1">
            <a:spLocks/>
          </p:cNvSpPr>
          <p:nvPr/>
        </p:nvSpPr>
        <p:spPr>
          <a:xfrm>
            <a:off x="722080" y="2256141"/>
            <a:ext cx="4040356" cy="410231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6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2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400" b="1" u="sng" dirty="0"/>
              <a:t>Propietario de establecimiento</a:t>
            </a:r>
          </a:p>
          <a:p>
            <a:pPr marL="342900" indent="-342900">
              <a:buChar char="•"/>
            </a:pPr>
            <a:endParaRPr lang="es-ES" sz="2000" dirty="0"/>
          </a:p>
          <a:p>
            <a:pPr marL="342900" indent="-342900">
              <a:buChar char="•"/>
            </a:pPr>
            <a:r>
              <a:rPr lang="es-ES" sz="2000" dirty="0"/>
              <a:t>Gran variedad de bares y restaurantes</a:t>
            </a:r>
            <a:endParaRPr lang="es-ES" dirty="0"/>
          </a:p>
          <a:p>
            <a:pPr marL="342900" indent="-342900">
              <a:buChar char="•"/>
            </a:pPr>
            <a:r>
              <a:rPr lang="es-ES" sz="2000" dirty="0"/>
              <a:t>Mucha competitividad</a:t>
            </a:r>
          </a:p>
          <a:p>
            <a:pPr marL="342900" indent="-342900">
              <a:buChar char="•"/>
            </a:pPr>
            <a:r>
              <a:rPr lang="es-ES" sz="2000" b="1" dirty="0"/>
              <a:t>Oportunidad de mercado en establecimientos emergentes</a:t>
            </a:r>
          </a:p>
        </p:txBody>
      </p:sp>
      <p:sp>
        <p:nvSpPr>
          <p:cNvPr id="14" name="Rectángulo 13">
            <a:extLst>
              <a:ext uri="{FF2B5EF4-FFF2-40B4-BE49-F238E27FC236}">
                <a16:creationId xmlns:a16="http://schemas.microsoft.com/office/drawing/2014/main" id="{37B7DC07-C4A6-4A0B-7DB0-912AFA81CDB9}"/>
              </a:ext>
            </a:extLst>
          </p:cNvPr>
          <p:cNvSpPr/>
          <p:nvPr/>
        </p:nvSpPr>
        <p:spPr>
          <a:xfrm>
            <a:off x="-4118" y="2036017"/>
            <a:ext cx="12205194" cy="72989"/>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441A213B-ED9A-7E88-1DC0-EEA4C17CFFF3}"/>
              </a:ext>
            </a:extLst>
          </p:cNvPr>
          <p:cNvSpPr/>
          <p:nvPr/>
        </p:nvSpPr>
        <p:spPr>
          <a:xfrm>
            <a:off x="798341" y="2777787"/>
            <a:ext cx="3897372" cy="39272"/>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F9180743-ED19-6477-DC57-EC88EAB5F820}"/>
              </a:ext>
            </a:extLst>
          </p:cNvPr>
          <p:cNvSpPr/>
          <p:nvPr/>
        </p:nvSpPr>
        <p:spPr>
          <a:xfrm>
            <a:off x="6715013" y="2782183"/>
            <a:ext cx="3897372" cy="39272"/>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47375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86B635-266D-A77C-A8DD-D31DBD3D2200}"/>
              </a:ext>
            </a:extLst>
          </p:cNvPr>
          <p:cNvSpPr>
            <a:spLocks noGrp="1"/>
          </p:cNvSpPr>
          <p:nvPr>
            <p:ph type="title"/>
          </p:nvPr>
        </p:nvSpPr>
        <p:spPr/>
        <p:txBody>
          <a:bodyPr/>
          <a:lstStyle/>
          <a:p>
            <a:r>
              <a:rPr lang="es-ES"/>
              <a:t>Problemas y afectados</a:t>
            </a:r>
          </a:p>
        </p:txBody>
      </p:sp>
      <p:sp>
        <p:nvSpPr>
          <p:cNvPr id="3" name="Marcador de pie de página 2">
            <a:extLst>
              <a:ext uri="{FF2B5EF4-FFF2-40B4-BE49-F238E27FC236}">
                <a16:creationId xmlns:a16="http://schemas.microsoft.com/office/drawing/2014/main" id="{09D4AA9D-52C7-48B1-8050-9E9F92FA7DD2}"/>
              </a:ext>
            </a:extLst>
          </p:cNvPr>
          <p:cNvSpPr>
            <a:spLocks noGrp="1"/>
          </p:cNvSpPr>
          <p:nvPr>
            <p:ph type="ftr" sz="quarter" idx="11"/>
          </p:nvPr>
        </p:nvSpPr>
        <p:spPr/>
        <p:txBody>
          <a:bodyPr/>
          <a:lstStyle/>
          <a:p>
            <a:r>
              <a:rPr lang="en-US"/>
              <a:t>Sample Footer Text</a:t>
            </a:r>
          </a:p>
        </p:txBody>
      </p:sp>
      <p:graphicFrame>
        <p:nvGraphicFramePr>
          <p:cNvPr id="7" name="Marcador de contenido 6">
            <a:extLst>
              <a:ext uri="{FF2B5EF4-FFF2-40B4-BE49-F238E27FC236}">
                <a16:creationId xmlns:a16="http://schemas.microsoft.com/office/drawing/2014/main" id="{7BCD6106-2208-28C5-291D-78E8B1F1E980}"/>
              </a:ext>
            </a:extLst>
          </p:cNvPr>
          <p:cNvGraphicFramePr>
            <a:graphicFrameLocks noGrp="1"/>
          </p:cNvGraphicFramePr>
          <p:nvPr>
            <p:ph idx="1"/>
            <p:extLst>
              <p:ext uri="{D42A27DB-BD31-4B8C-83A1-F6EECF244321}">
                <p14:modId xmlns:p14="http://schemas.microsoft.com/office/powerpoint/2010/main" val="973773057"/>
              </p:ext>
            </p:extLst>
          </p:nvPr>
        </p:nvGraphicFramePr>
        <p:xfrm>
          <a:off x="731838" y="1658938"/>
          <a:ext cx="8085534" cy="3936999"/>
        </p:xfrm>
        <a:graphic>
          <a:graphicData uri="http://schemas.openxmlformats.org/drawingml/2006/table">
            <a:tbl>
              <a:tblPr firstRow="1" bandRow="1">
                <a:tableStyleId>{5940675A-B579-460E-94D1-54222C63F5DA}</a:tableStyleId>
              </a:tblPr>
              <a:tblGrid>
                <a:gridCol w="2695178">
                  <a:extLst>
                    <a:ext uri="{9D8B030D-6E8A-4147-A177-3AD203B41FA5}">
                      <a16:colId xmlns:a16="http://schemas.microsoft.com/office/drawing/2014/main" val="2898800582"/>
                    </a:ext>
                  </a:extLst>
                </a:gridCol>
                <a:gridCol w="2695178">
                  <a:extLst>
                    <a:ext uri="{9D8B030D-6E8A-4147-A177-3AD203B41FA5}">
                      <a16:colId xmlns:a16="http://schemas.microsoft.com/office/drawing/2014/main" val="1661226614"/>
                    </a:ext>
                  </a:extLst>
                </a:gridCol>
                <a:gridCol w="2695178">
                  <a:extLst>
                    <a:ext uri="{9D8B030D-6E8A-4147-A177-3AD203B41FA5}">
                      <a16:colId xmlns:a16="http://schemas.microsoft.com/office/drawing/2014/main" val="2728016856"/>
                    </a:ext>
                  </a:extLst>
                </a:gridCol>
              </a:tblGrid>
              <a:tr h="370839">
                <a:tc>
                  <a:txBody>
                    <a:bodyPr/>
                    <a:lstStyle/>
                    <a:p>
                      <a:pPr lvl="0">
                        <a:buNone/>
                      </a:pPr>
                      <a:r>
                        <a:rPr lang="es-ES" b="1"/>
                        <a:t>Problema</a:t>
                      </a:r>
                    </a:p>
                  </a:txBody>
                  <a:tcPr/>
                </a:tc>
                <a:tc>
                  <a:txBody>
                    <a:bodyPr/>
                    <a:lstStyle/>
                    <a:p>
                      <a:pPr lvl="0">
                        <a:buNone/>
                      </a:pPr>
                      <a:r>
                        <a:rPr lang="es-ES" b="1"/>
                        <a:t>Afectados</a:t>
                      </a:r>
                    </a:p>
                  </a:txBody>
                  <a:tcPr/>
                </a:tc>
                <a:tc>
                  <a:txBody>
                    <a:bodyPr/>
                    <a:lstStyle/>
                    <a:p>
                      <a:pPr lvl="0">
                        <a:buNone/>
                      </a:pPr>
                      <a:r>
                        <a:rPr lang="es-ES" b="1"/>
                        <a:t>Posibles soluciones</a:t>
                      </a:r>
                    </a:p>
                  </a:txBody>
                  <a:tcPr/>
                </a:tc>
                <a:extLst>
                  <a:ext uri="{0D108BD9-81ED-4DB2-BD59-A6C34878D82A}">
                    <a16:rowId xmlns:a16="http://schemas.microsoft.com/office/drawing/2014/main" val="2367409176"/>
                  </a:ext>
                </a:extLst>
              </a:tr>
              <a:tr h="370840">
                <a:tc>
                  <a:txBody>
                    <a:bodyPr/>
                    <a:lstStyle/>
                    <a:p>
                      <a:r>
                        <a:rPr lang="es-ES"/>
                        <a:t>Falta de popularidad del negocio</a:t>
                      </a:r>
                    </a:p>
                  </a:txBody>
                  <a:tcPr/>
                </a:tc>
                <a:tc>
                  <a:txBody>
                    <a:bodyPr/>
                    <a:lstStyle/>
                    <a:p>
                      <a:r>
                        <a:rPr lang="es-ES"/>
                        <a:t>Propietarios</a:t>
                      </a:r>
                    </a:p>
                  </a:txBody>
                  <a:tcPr/>
                </a:tc>
                <a:tc>
                  <a:txBody>
                    <a:bodyPr/>
                    <a:lstStyle/>
                    <a:p>
                      <a:pPr marL="285750" indent="-285750">
                        <a:buFont typeface="Calibri"/>
                        <a:buChar char="-"/>
                      </a:pPr>
                      <a:r>
                        <a:rPr lang="es-ES"/>
                        <a:t>Promoción mediante ofertas</a:t>
                      </a:r>
                    </a:p>
                    <a:p>
                      <a:pPr marL="285750" lvl="0" indent="-285750">
                        <a:buFont typeface="Calibri"/>
                        <a:buChar char="-"/>
                      </a:pPr>
                      <a:r>
                        <a:rPr lang="es-ES"/>
                        <a:t>Participación en rutas de tapeo</a:t>
                      </a:r>
                    </a:p>
                  </a:txBody>
                  <a:tcPr/>
                </a:tc>
                <a:extLst>
                  <a:ext uri="{0D108BD9-81ED-4DB2-BD59-A6C34878D82A}">
                    <a16:rowId xmlns:a16="http://schemas.microsoft.com/office/drawing/2014/main" val="3954493882"/>
                  </a:ext>
                </a:extLst>
              </a:tr>
              <a:tr h="370840">
                <a:tc>
                  <a:txBody>
                    <a:bodyPr/>
                    <a:lstStyle/>
                    <a:p>
                      <a:r>
                        <a:rPr lang="es-ES"/>
                        <a:t>Deseo de probar varios restaurantes de una visita</a:t>
                      </a:r>
                    </a:p>
                  </a:txBody>
                  <a:tcPr/>
                </a:tc>
                <a:tc>
                  <a:txBody>
                    <a:bodyPr/>
                    <a:lstStyle/>
                    <a:p>
                      <a:r>
                        <a:rPr lang="es-ES"/>
                        <a:t>Turistas</a:t>
                      </a:r>
                    </a:p>
                  </a:txBody>
                  <a:tcPr/>
                </a:tc>
                <a:tc>
                  <a:txBody>
                    <a:bodyPr/>
                    <a:lstStyle/>
                    <a:p>
                      <a:pPr marL="285750" indent="-285750">
                        <a:buFont typeface="Calibri"/>
                        <a:buChar char="-"/>
                      </a:pPr>
                      <a:r>
                        <a:rPr lang="es-ES"/>
                        <a:t>Mapa interactivo</a:t>
                      </a:r>
                    </a:p>
                    <a:p>
                      <a:pPr marL="285750" lvl="0" indent="-285750">
                        <a:buFont typeface="Calibri"/>
                        <a:buChar char="-"/>
                      </a:pPr>
                      <a:r>
                        <a:rPr lang="es-ES"/>
                        <a:t>Rutas de tapeo en base a preferencias y localización</a:t>
                      </a:r>
                    </a:p>
                  </a:txBody>
                  <a:tcPr/>
                </a:tc>
                <a:extLst>
                  <a:ext uri="{0D108BD9-81ED-4DB2-BD59-A6C34878D82A}">
                    <a16:rowId xmlns:a16="http://schemas.microsoft.com/office/drawing/2014/main" val="2313930628"/>
                  </a:ext>
                </a:extLst>
              </a:tr>
              <a:tr h="370840">
                <a:tc>
                  <a:txBody>
                    <a:bodyPr/>
                    <a:lstStyle/>
                    <a:p>
                      <a:r>
                        <a:rPr lang="es-ES"/>
                        <a:t>Falta de recomendaciones por preferencias</a:t>
                      </a:r>
                    </a:p>
                  </a:txBody>
                  <a:tcPr/>
                </a:tc>
                <a:tc>
                  <a:txBody>
                    <a:bodyPr/>
                    <a:lstStyle/>
                    <a:p>
                      <a:r>
                        <a:rPr lang="es-ES"/>
                        <a:t>Turistas y locales</a:t>
                      </a:r>
                    </a:p>
                  </a:txBody>
                  <a:tcPr/>
                </a:tc>
                <a:tc>
                  <a:txBody>
                    <a:bodyPr/>
                    <a:lstStyle/>
                    <a:p>
                      <a:pPr marL="285750" indent="-285750">
                        <a:buFont typeface="Calibri"/>
                        <a:buChar char="-"/>
                      </a:pPr>
                      <a:r>
                        <a:rPr lang="es-ES"/>
                        <a:t>Sistema de recomendación en base a etiquetas</a:t>
                      </a:r>
                    </a:p>
                    <a:p>
                      <a:pPr marL="285750" lvl="0" indent="-285750">
                        <a:buFont typeface="Calibri"/>
                        <a:buChar char="-"/>
                      </a:pPr>
                      <a:r>
                        <a:rPr lang="es-ES"/>
                        <a:t>Elección de preferencias</a:t>
                      </a:r>
                    </a:p>
                  </a:txBody>
                  <a:tcPr/>
                </a:tc>
                <a:extLst>
                  <a:ext uri="{0D108BD9-81ED-4DB2-BD59-A6C34878D82A}">
                    <a16:rowId xmlns:a16="http://schemas.microsoft.com/office/drawing/2014/main" val="599069002"/>
                  </a:ext>
                </a:extLst>
              </a:tr>
            </a:tbl>
          </a:graphicData>
        </a:graphic>
      </p:graphicFrame>
      <p:sp>
        <p:nvSpPr>
          <p:cNvPr id="5" name="Marcador de fecha 4">
            <a:extLst>
              <a:ext uri="{FF2B5EF4-FFF2-40B4-BE49-F238E27FC236}">
                <a16:creationId xmlns:a16="http://schemas.microsoft.com/office/drawing/2014/main" id="{1C82003C-A3B6-853F-002C-4CEA7B069001}"/>
              </a:ext>
            </a:extLst>
          </p:cNvPr>
          <p:cNvSpPr>
            <a:spLocks noGrp="1"/>
          </p:cNvSpPr>
          <p:nvPr>
            <p:ph type="dt" sz="half" idx="10"/>
          </p:nvPr>
        </p:nvSpPr>
        <p:spPr/>
        <p:txBody>
          <a:bodyPr/>
          <a:lstStyle/>
          <a:p>
            <a:fld id="{EEE6A364-A39C-470E-B89A-9BD899585684}" type="datetime1">
              <a:rPr lang="en-US" smtClean="0"/>
              <a:pPr/>
              <a:t>2/1/2026</a:t>
            </a:fld>
            <a:endParaRPr lang="en-US"/>
          </a:p>
        </p:txBody>
      </p:sp>
      <p:sp>
        <p:nvSpPr>
          <p:cNvPr id="6" name="Marcador de número de diapositiva 5">
            <a:extLst>
              <a:ext uri="{FF2B5EF4-FFF2-40B4-BE49-F238E27FC236}">
                <a16:creationId xmlns:a16="http://schemas.microsoft.com/office/drawing/2014/main" id="{66936DF4-A2D4-65EC-BFA5-78775423788D}"/>
              </a:ext>
            </a:extLst>
          </p:cNvPr>
          <p:cNvSpPr>
            <a:spLocks noGrp="1"/>
          </p:cNvSpPr>
          <p:nvPr>
            <p:ph type="sldNum" sz="quarter" idx="12"/>
          </p:nvPr>
        </p:nvSpPr>
        <p:spPr/>
        <p:txBody>
          <a:bodyPr/>
          <a:lstStyle/>
          <a:p>
            <a:fld id="{CC057153-B650-4DEB-B370-79DDCFDCE934}" type="slidenum">
              <a:rPr lang="en-US" smtClean="0"/>
              <a:pPr/>
              <a:t>4</a:t>
            </a:fld>
            <a:endParaRPr lang="en-US"/>
          </a:p>
        </p:txBody>
      </p:sp>
    </p:spTree>
    <p:extLst>
      <p:ext uri="{BB962C8B-B14F-4D97-AF65-F5344CB8AC3E}">
        <p14:creationId xmlns:p14="http://schemas.microsoft.com/office/powerpoint/2010/main" val="1796132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5E047B-DA65-9AFB-5083-87B32CAA3B21}"/>
              </a:ext>
            </a:extLst>
          </p:cNvPr>
          <p:cNvSpPr>
            <a:spLocks noGrp="1"/>
          </p:cNvSpPr>
          <p:nvPr>
            <p:ph type="title"/>
          </p:nvPr>
        </p:nvSpPr>
        <p:spPr/>
        <p:txBody>
          <a:bodyPr/>
          <a:lstStyle/>
          <a:p>
            <a:r>
              <a:rPr lang="es-ES" err="1"/>
              <a:t>SOlución</a:t>
            </a:r>
            <a:r>
              <a:rPr lang="es-ES"/>
              <a:t> unificada</a:t>
            </a:r>
          </a:p>
        </p:txBody>
      </p:sp>
      <p:sp>
        <p:nvSpPr>
          <p:cNvPr id="3" name="Marcador de pie de página 2">
            <a:extLst>
              <a:ext uri="{FF2B5EF4-FFF2-40B4-BE49-F238E27FC236}">
                <a16:creationId xmlns:a16="http://schemas.microsoft.com/office/drawing/2014/main" id="{4178D8AF-55D4-CB2A-2C7A-EC7D76553912}"/>
              </a:ext>
            </a:extLst>
          </p:cNvPr>
          <p:cNvSpPr>
            <a:spLocks noGrp="1"/>
          </p:cNvSpPr>
          <p:nvPr>
            <p:ph type="ftr" sz="quarter" idx="11"/>
          </p:nvPr>
        </p:nvSpPr>
        <p:spPr/>
        <p:txBody>
          <a:bodyPr/>
          <a:lstStyle/>
          <a:p>
            <a:r>
              <a:rPr lang="en-US"/>
              <a:t>Sample Footer Text</a:t>
            </a:r>
          </a:p>
        </p:txBody>
      </p:sp>
      <p:sp>
        <p:nvSpPr>
          <p:cNvPr id="4" name="Marcador de contenido 3">
            <a:extLst>
              <a:ext uri="{FF2B5EF4-FFF2-40B4-BE49-F238E27FC236}">
                <a16:creationId xmlns:a16="http://schemas.microsoft.com/office/drawing/2014/main" id="{17C58667-D618-E8B9-F793-254FE6249488}"/>
              </a:ext>
            </a:extLst>
          </p:cNvPr>
          <p:cNvSpPr>
            <a:spLocks noGrp="1"/>
          </p:cNvSpPr>
          <p:nvPr>
            <p:ph idx="1"/>
          </p:nvPr>
        </p:nvSpPr>
        <p:spPr/>
        <p:txBody>
          <a:bodyPr vert="horz" lIns="91440" tIns="45720" rIns="91440" bIns="45720" rtlCol="0" anchor="t">
            <a:normAutofit/>
          </a:bodyPr>
          <a:lstStyle/>
          <a:p>
            <a:pPr marL="285750" indent="-285750">
              <a:buFont typeface="Calibri" panose="020B0604020202020204" pitchFamily="34" charset="0"/>
              <a:buChar char="-"/>
            </a:pPr>
            <a:r>
              <a:rPr lang="es-ES" sz="2400" b="1"/>
              <a:t>Funcionalidad principal: Rutas de tapeo</a:t>
            </a:r>
          </a:p>
          <a:p>
            <a:pPr marL="788670" lvl="1" indent="-285750">
              <a:buFont typeface="Courier New" panose="020B0604020202020204" pitchFamily="34" charset="0"/>
              <a:buChar char="o"/>
            </a:pPr>
            <a:r>
              <a:rPr lang="es-ES" sz="2200" i="0"/>
              <a:t>Simbiosis de restaurantes que participan en rutas.</a:t>
            </a:r>
          </a:p>
          <a:p>
            <a:pPr marL="788670" lvl="1" indent="-285750">
              <a:buFont typeface="Courier New" panose="020B0604020202020204" pitchFamily="34" charset="0"/>
              <a:buChar char="o"/>
            </a:pPr>
            <a:r>
              <a:rPr lang="es-ES" sz="2200" i="0"/>
              <a:t>Ayuda a los turistas y locales a visitar varios sitios de una visita a la zona.</a:t>
            </a:r>
          </a:p>
          <a:p>
            <a:pPr marL="788670" lvl="1" indent="-285750">
              <a:buFont typeface="Courier New" panose="020B0604020202020204" pitchFamily="34" charset="0"/>
              <a:buChar char="o"/>
            </a:pPr>
            <a:r>
              <a:rPr lang="es-ES" sz="2200" i="0"/>
              <a:t>Capacidad de crear y compartir rutas.</a:t>
            </a:r>
          </a:p>
          <a:p>
            <a:pPr marL="285750" indent="-285750">
              <a:buFont typeface="Calibri" panose="020B0604020202020204" pitchFamily="34" charset="0"/>
              <a:buChar char="-"/>
            </a:pPr>
            <a:r>
              <a:rPr lang="es-ES" sz="2400" b="1"/>
              <a:t>Mapa para mostrar restaurantes y rutas</a:t>
            </a:r>
          </a:p>
          <a:p>
            <a:pPr marL="788670" lvl="1" indent="-285750">
              <a:buFont typeface="Courier New" panose="020B0604020202020204" pitchFamily="34" charset="0"/>
              <a:buChar char="o"/>
            </a:pPr>
            <a:r>
              <a:rPr lang="es-ES" sz="2200" i="0"/>
              <a:t>Localización de los establecimientos sin salir de la app.</a:t>
            </a:r>
          </a:p>
          <a:p>
            <a:pPr marL="788670" lvl="1" indent="-285750">
              <a:buFont typeface="Courier New" panose="020B0604020202020204" pitchFamily="34" charset="0"/>
              <a:buChar char="o"/>
            </a:pPr>
            <a:r>
              <a:rPr lang="es-ES" sz="2200" i="0"/>
              <a:t>Visualización rápida de las rutas de tapeo.</a:t>
            </a:r>
          </a:p>
          <a:p>
            <a:pPr marL="285750" indent="-285750">
              <a:buFont typeface="Calibri" panose="020B0604020202020204" pitchFamily="34" charset="0"/>
              <a:buChar char="-"/>
            </a:pPr>
            <a:r>
              <a:rPr lang="es-ES" sz="2400" b="1"/>
              <a:t>Opiniones y </a:t>
            </a:r>
            <a:r>
              <a:rPr lang="es-ES" sz="2400" b="1" err="1"/>
              <a:t>ránkings</a:t>
            </a:r>
            <a:r>
              <a:rPr lang="es-ES" sz="2400" b="1"/>
              <a:t> de restaurantes</a:t>
            </a:r>
          </a:p>
          <a:p>
            <a:pPr marL="788670" lvl="1" indent="-285750">
              <a:buFont typeface="Courier New" panose="020B0604020202020204" pitchFamily="34" charset="0"/>
              <a:buChar char="o"/>
            </a:pPr>
            <a:r>
              <a:rPr lang="es-ES" sz="2200" i="0"/>
              <a:t>Ayuda a clientes a decidirse.</a:t>
            </a:r>
          </a:p>
          <a:p>
            <a:pPr marL="788670" lvl="1" indent="-285750">
              <a:buFont typeface="Courier New" panose="020B0604020202020204" pitchFamily="34" charset="0"/>
              <a:buChar char="o"/>
            </a:pPr>
            <a:r>
              <a:rPr lang="es-ES" sz="2200" i="0"/>
              <a:t>Fomenta la competitividad y visibilidad de establecimientos.</a:t>
            </a:r>
          </a:p>
        </p:txBody>
      </p:sp>
      <p:sp>
        <p:nvSpPr>
          <p:cNvPr id="5" name="Marcador de fecha 4">
            <a:extLst>
              <a:ext uri="{FF2B5EF4-FFF2-40B4-BE49-F238E27FC236}">
                <a16:creationId xmlns:a16="http://schemas.microsoft.com/office/drawing/2014/main" id="{407A3130-24CD-0E8C-78AF-F087CD9F190F}"/>
              </a:ext>
            </a:extLst>
          </p:cNvPr>
          <p:cNvSpPr>
            <a:spLocks noGrp="1"/>
          </p:cNvSpPr>
          <p:nvPr>
            <p:ph type="dt" sz="half" idx="10"/>
          </p:nvPr>
        </p:nvSpPr>
        <p:spPr/>
        <p:txBody>
          <a:bodyPr/>
          <a:lstStyle/>
          <a:p>
            <a:fld id="{EEE6A364-A39C-470E-B89A-9BD899585684}" type="datetime1">
              <a:rPr lang="en-US" smtClean="0"/>
              <a:pPr/>
              <a:t>2/1/2026</a:t>
            </a:fld>
            <a:endParaRPr lang="en-US"/>
          </a:p>
        </p:txBody>
      </p:sp>
      <p:sp>
        <p:nvSpPr>
          <p:cNvPr id="6" name="Marcador de número de diapositiva 5">
            <a:extLst>
              <a:ext uri="{FF2B5EF4-FFF2-40B4-BE49-F238E27FC236}">
                <a16:creationId xmlns:a16="http://schemas.microsoft.com/office/drawing/2014/main" id="{6D4015DB-5501-DEE5-FABB-5393D332EDB5}"/>
              </a:ext>
            </a:extLst>
          </p:cNvPr>
          <p:cNvSpPr>
            <a:spLocks noGrp="1"/>
          </p:cNvSpPr>
          <p:nvPr>
            <p:ph type="sldNum" sz="quarter" idx="12"/>
          </p:nvPr>
        </p:nvSpPr>
        <p:spPr/>
        <p:txBody>
          <a:bodyPr/>
          <a:lstStyle/>
          <a:p>
            <a:fld id="{CC057153-B650-4DEB-B370-79DDCFDCE934}" type="slidenum">
              <a:rPr lang="en-US" smtClean="0"/>
              <a:pPr/>
              <a:t>5</a:t>
            </a:fld>
            <a:endParaRPr lang="en-US"/>
          </a:p>
        </p:txBody>
      </p:sp>
    </p:spTree>
    <p:extLst>
      <p:ext uri="{BB962C8B-B14F-4D97-AF65-F5344CB8AC3E}">
        <p14:creationId xmlns:p14="http://schemas.microsoft.com/office/powerpoint/2010/main" val="110399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876D-B28B-9771-EFF9-46150F25C55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D56E68B-3A5D-39E1-F33E-25939A0043CA}"/>
              </a:ext>
            </a:extLst>
          </p:cNvPr>
          <p:cNvSpPr>
            <a:spLocks noGrp="1"/>
          </p:cNvSpPr>
          <p:nvPr>
            <p:ph type="title"/>
          </p:nvPr>
        </p:nvSpPr>
        <p:spPr>
          <a:xfrm>
            <a:off x="8046720" y="583413"/>
            <a:ext cx="3566160" cy="1527048"/>
          </a:xfrm>
        </p:spPr>
        <p:txBody>
          <a:bodyPr anchor="b">
            <a:normAutofit/>
          </a:bodyPr>
          <a:lstStyle/>
          <a:p>
            <a:r>
              <a:rPr lang="en-US" err="1"/>
              <a:t>Usuarios</a:t>
            </a:r>
            <a:r>
              <a:rPr lang="en-US"/>
              <a:t> y stakeholders</a:t>
            </a:r>
            <a:endParaRPr lang="es-ES"/>
          </a:p>
        </p:txBody>
      </p:sp>
      <p:pic>
        <p:nvPicPr>
          <p:cNvPr id="6148" name="Picture 4" descr="Stakeholder - definición, significado y ejemplos - Glosario - Plataforma  educativa Lectera">
            <a:extLst>
              <a:ext uri="{FF2B5EF4-FFF2-40B4-BE49-F238E27FC236}">
                <a16:creationId xmlns:a16="http://schemas.microsoft.com/office/drawing/2014/main" id="{61D40ABE-9DBB-939A-C3E3-0DD03612A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7794"/>
          <a:stretch>
            <a:fillRect/>
          </a:stretch>
        </p:blipFill>
        <p:spPr bwMode="auto">
          <a:xfrm>
            <a:off x="20" y="10"/>
            <a:ext cx="7584124" cy="6857990"/>
          </a:xfrm>
          <a:prstGeom prst="rect">
            <a:avLst/>
          </a:prstGeom>
          <a:solidFill>
            <a:srgbClr val="FFFFFF"/>
          </a:solidFill>
        </p:spPr>
      </p:pic>
      <p:sp>
        <p:nvSpPr>
          <p:cNvPr id="3" name="Marcador de contenido 2">
            <a:extLst>
              <a:ext uri="{FF2B5EF4-FFF2-40B4-BE49-F238E27FC236}">
                <a16:creationId xmlns:a16="http://schemas.microsoft.com/office/drawing/2014/main" id="{B35DC7A7-9706-7FF2-AD41-211D62B3C015}"/>
              </a:ext>
            </a:extLst>
          </p:cNvPr>
          <p:cNvSpPr>
            <a:spLocks noGrp="1"/>
          </p:cNvSpPr>
          <p:nvPr>
            <p:ph sz="quarter" idx="14"/>
          </p:nvPr>
        </p:nvSpPr>
        <p:spPr>
          <a:xfrm>
            <a:off x="8046720" y="2212975"/>
            <a:ext cx="3566160" cy="4095750"/>
          </a:xfrm>
        </p:spPr>
        <p:txBody>
          <a:bodyPr vert="horz" lIns="91440" tIns="45720" rIns="91440" bIns="45720" rtlCol="0" anchor="t">
            <a:normAutofit/>
          </a:bodyPr>
          <a:lstStyle/>
          <a:p>
            <a:pPr marL="285750" indent="-285750">
              <a:lnSpc>
                <a:spcPct val="100000"/>
              </a:lnSpc>
              <a:buFont typeface="Wingdings" panose="020B0604020202020204" pitchFamily="34" charset="0"/>
              <a:buChar char="Ø"/>
            </a:pPr>
            <a:r>
              <a:rPr lang="es-ES" b="1"/>
              <a:t>Objetivo</a:t>
            </a:r>
            <a:endParaRPr lang="es-ES"/>
          </a:p>
          <a:p>
            <a:pPr marL="788670" lvl="1">
              <a:lnSpc>
                <a:spcPct val="100000"/>
              </a:lnSpc>
              <a:buFont typeface="Courier New" panose="020B0604020202020204" pitchFamily="34" charset="0"/>
              <a:buChar char="o"/>
            </a:pPr>
            <a:r>
              <a:rPr lang="es-ES" sz="1800" i="0"/>
              <a:t>Describir los usuarios y </a:t>
            </a:r>
            <a:r>
              <a:rPr lang="es-ES" sz="1800" i="0" err="1"/>
              <a:t>stakeholders</a:t>
            </a:r>
            <a:r>
              <a:rPr lang="es-ES" sz="1800" i="0"/>
              <a:t> clave del sistema</a:t>
            </a:r>
          </a:p>
          <a:p>
            <a:pPr marL="788670" lvl="1">
              <a:lnSpc>
                <a:spcPct val="100000"/>
              </a:lnSpc>
              <a:buFont typeface="Courier New" panose="020B0604020202020204" pitchFamily="34" charset="0"/>
              <a:buChar char="o"/>
            </a:pPr>
            <a:r>
              <a:rPr lang="es-ES" sz="1800" i="0"/>
              <a:t>Identificar necesidades y responsabilidades</a:t>
            </a:r>
          </a:p>
          <a:p>
            <a:pPr marL="788670" lvl="1">
              <a:lnSpc>
                <a:spcPct val="100000"/>
              </a:lnSpc>
              <a:buFont typeface="Courier New" panose="020B0604020202020204" pitchFamily="34" charset="0"/>
              <a:buChar char="o"/>
            </a:pPr>
            <a:endParaRPr lang="es-ES" sz="1800"/>
          </a:p>
          <a:p>
            <a:pPr marL="285750" indent="-285750">
              <a:lnSpc>
                <a:spcPct val="100000"/>
              </a:lnSpc>
              <a:buFont typeface="Wingdings" panose="05000000000000000000" pitchFamily="2" charset="2"/>
              <a:buChar char="v"/>
            </a:pPr>
            <a:r>
              <a:rPr lang="es-ES" b="1" err="1"/>
              <a:t>StakeHolders</a:t>
            </a:r>
            <a:endParaRPr lang="es-ES" b="1"/>
          </a:p>
          <a:p>
            <a:pPr marL="788670" lvl="1" indent="-285750">
              <a:lnSpc>
                <a:spcPct val="100000"/>
              </a:lnSpc>
              <a:buFont typeface="Wingdings" panose="05000000000000000000" pitchFamily="2" charset="2"/>
              <a:buChar char="§"/>
            </a:pPr>
            <a:r>
              <a:rPr lang="es-ES" sz="1800" i="0"/>
              <a:t>Usuarios Locales.</a:t>
            </a:r>
          </a:p>
          <a:p>
            <a:pPr marL="788670" lvl="1" indent="-285750">
              <a:lnSpc>
                <a:spcPct val="100000"/>
              </a:lnSpc>
              <a:buFont typeface="Wingdings" panose="05000000000000000000" pitchFamily="2" charset="2"/>
              <a:buChar char="§"/>
            </a:pPr>
            <a:r>
              <a:rPr lang="es-ES" sz="1800" i="0"/>
              <a:t>Turistas Extranjeros</a:t>
            </a:r>
          </a:p>
          <a:p>
            <a:pPr marL="788670" lvl="1" indent="-285750">
              <a:lnSpc>
                <a:spcPct val="100000"/>
              </a:lnSpc>
              <a:buFont typeface="Wingdings" panose="05000000000000000000" pitchFamily="2" charset="2"/>
              <a:buChar char="§"/>
            </a:pPr>
            <a:r>
              <a:rPr lang="es-ES" sz="1800" i="0"/>
              <a:t>Bares y Restaurantes</a:t>
            </a:r>
          </a:p>
          <a:p>
            <a:pPr marL="788670" lvl="1" indent="-285750">
              <a:lnSpc>
                <a:spcPct val="100000"/>
              </a:lnSpc>
              <a:buFont typeface="Wingdings" panose="05000000000000000000" pitchFamily="2" charset="2"/>
              <a:buChar char="§"/>
            </a:pPr>
            <a:r>
              <a:rPr lang="es-ES" sz="1800" i="0"/>
              <a:t>Oficinas de Turismo</a:t>
            </a:r>
          </a:p>
        </p:txBody>
      </p:sp>
      <p:sp>
        <p:nvSpPr>
          <p:cNvPr id="5" name="Marcador de fecha 4">
            <a:extLst>
              <a:ext uri="{FF2B5EF4-FFF2-40B4-BE49-F238E27FC236}">
                <a16:creationId xmlns:a16="http://schemas.microsoft.com/office/drawing/2014/main" id="{BF64F46F-F1D8-7B76-937C-208AC7AF92F9}"/>
              </a:ext>
            </a:extLst>
          </p:cNvPr>
          <p:cNvSpPr>
            <a:spLocks noGrp="1"/>
          </p:cNvSpPr>
          <p:nvPr>
            <p:ph type="dt" sz="half" idx="15"/>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2/1/2026</a:t>
            </a:fld>
            <a:endParaRPr lang="en-US"/>
          </a:p>
        </p:txBody>
      </p:sp>
      <p:sp>
        <p:nvSpPr>
          <p:cNvPr id="7" name="Marcador de número de diapositiva 6">
            <a:extLst>
              <a:ext uri="{FF2B5EF4-FFF2-40B4-BE49-F238E27FC236}">
                <a16:creationId xmlns:a16="http://schemas.microsoft.com/office/drawing/2014/main" id="{4C368C27-B2C6-9E71-E8BC-CE8E53CC656F}"/>
              </a:ext>
            </a:extLst>
          </p:cNvPr>
          <p:cNvSpPr>
            <a:spLocks noGrp="1"/>
          </p:cNvSpPr>
          <p:nvPr>
            <p:ph type="sldNum" sz="quarter" idx="17"/>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6</a:t>
            </a:fld>
            <a:endParaRPr lang="en-US"/>
          </a:p>
        </p:txBody>
      </p:sp>
    </p:spTree>
    <p:extLst>
      <p:ext uri="{BB962C8B-B14F-4D97-AF65-F5344CB8AC3E}">
        <p14:creationId xmlns:p14="http://schemas.microsoft.com/office/powerpoint/2010/main" val="62843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DC7F-6EAD-CD61-E462-D56D2E0AD546}"/>
              </a:ext>
            </a:extLst>
          </p:cNvPr>
          <p:cNvSpPr>
            <a:spLocks noGrp="1"/>
          </p:cNvSpPr>
          <p:nvPr>
            <p:ph type="title"/>
          </p:nvPr>
        </p:nvSpPr>
        <p:spPr>
          <a:xfrm>
            <a:off x="731520" y="338328"/>
            <a:ext cx="6135624" cy="571674"/>
          </a:xfrm>
        </p:spPr>
        <p:txBody>
          <a:bodyPr vert="horz" lIns="91440" tIns="45720" rIns="91440" bIns="45720" rtlCol="0" anchor="b">
            <a:noAutofit/>
          </a:bodyPr>
          <a:lstStyle/>
          <a:p>
            <a:r>
              <a:rPr lang="en-US"/>
              <a:t>Stakeholders</a:t>
            </a:r>
          </a:p>
        </p:txBody>
      </p:sp>
      <p:sp>
        <p:nvSpPr>
          <p:cNvPr id="5" name="Content Placeholder 4">
            <a:extLst>
              <a:ext uri="{FF2B5EF4-FFF2-40B4-BE49-F238E27FC236}">
                <a16:creationId xmlns:a16="http://schemas.microsoft.com/office/drawing/2014/main" id="{1F4226E5-6787-3F07-DDE6-CFF49AE93C3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31520" y="1024128"/>
            <a:ext cx="6135624" cy="5495544"/>
          </a:xfrm>
        </p:spPr>
        <p:txBody>
          <a:bodyPr vert="horz" lIns="91440" tIns="45720" rIns="91440" bIns="45720" rtlCol="0" anchor="t">
            <a:normAutofit/>
          </a:bodyPr>
          <a:lstStyle/>
          <a:p>
            <a:pPr marL="285750" indent="-285750" algn="just">
              <a:buFont typeface="Wingdings,Sans-Serif"/>
              <a:buChar char="Ø"/>
            </a:pPr>
            <a:r>
              <a:rPr lang="es-ES" sz="1600" b="1" dirty="0"/>
              <a:t>Usuarios locales: </a:t>
            </a:r>
            <a:r>
              <a:rPr lang="es-ES" sz="1400" dirty="0"/>
              <a:t>Habitantes granadinos que buscan nuevos bares y tapas</a:t>
            </a:r>
            <a:endParaRPr lang="es-ES" sz="1400" b="1" dirty="0"/>
          </a:p>
          <a:p>
            <a:pPr marL="788670" lvl="1" indent="-285750" algn="just">
              <a:buFont typeface="Courier New" panose="02070309020205020404" pitchFamily="49" charset="0"/>
              <a:buChar char="o"/>
            </a:pPr>
            <a:r>
              <a:rPr lang="es-ES" sz="1400" i="0" dirty="0"/>
              <a:t>Valoran bares y tapas, además comparten experiencias gastronómicas</a:t>
            </a:r>
          </a:p>
          <a:p>
            <a:pPr marL="788670" lvl="1" indent="-285750" algn="just">
              <a:buFont typeface="Courier New" panose="02070309020205020404" pitchFamily="49" charset="0"/>
              <a:buChar char="o"/>
            </a:pPr>
            <a:r>
              <a:rPr lang="es-ES" sz="1400" i="0" dirty="0"/>
              <a:t>La app debe facilitar la búsqueda, mediante filtros, de bares auténticos y permitir compartir valoraciones</a:t>
            </a:r>
          </a:p>
          <a:p>
            <a:pPr marL="788670" lvl="1" indent="-285750" algn="just">
              <a:buFont typeface="Courier New" panose="02070309020205020404" pitchFamily="49" charset="0"/>
              <a:buChar char="o"/>
            </a:pPr>
            <a:endParaRPr lang="es-ES" sz="1400" i="0" dirty="0"/>
          </a:p>
          <a:p>
            <a:pPr marL="285750" indent="-285750" algn="just">
              <a:buFont typeface="Wingdings" panose="05000000000000000000" pitchFamily="2" charset="2"/>
              <a:buChar char="Ø"/>
            </a:pPr>
            <a:r>
              <a:rPr lang="es-ES" sz="1600" b="1" dirty="0"/>
              <a:t>Turistas Extranjeros: </a:t>
            </a:r>
            <a:r>
              <a:rPr lang="es-ES" sz="1400" dirty="0"/>
              <a:t>Visitantes de la ciudad que desean probar la gastronomía local.</a:t>
            </a:r>
          </a:p>
          <a:p>
            <a:pPr marL="788670" lvl="1" indent="-285750" algn="just">
              <a:buFont typeface="Courier New" panose="02070309020205020404" pitchFamily="49" charset="0"/>
              <a:buChar char="o"/>
            </a:pPr>
            <a:r>
              <a:rPr lang="es-ES" sz="1400" i="0" dirty="0"/>
              <a:t>Visitar bares recomendados y disfrutar las tapas locales</a:t>
            </a:r>
          </a:p>
          <a:p>
            <a:pPr marL="788670" lvl="1" indent="-285750" algn="just">
              <a:buFont typeface="Courier New" panose="02070309020205020404" pitchFamily="49" charset="0"/>
              <a:buChar char="o"/>
            </a:pPr>
            <a:r>
              <a:rPr lang="es-ES" sz="1400" i="0" dirty="0"/>
              <a:t>App fácil de usar, recomendaciones claras y multilenguaje.</a:t>
            </a:r>
          </a:p>
          <a:p>
            <a:pPr marL="788670" lvl="1" indent="-285750" algn="just">
              <a:buFont typeface="Courier New" panose="02070309020205020404" pitchFamily="49" charset="0"/>
              <a:buChar char="o"/>
            </a:pPr>
            <a:endParaRPr lang="es-ES" sz="1400" i="0" dirty="0"/>
          </a:p>
          <a:p>
            <a:pPr marL="285750" indent="-285750" algn="just">
              <a:buFont typeface="Wingdings" panose="05000000000000000000" pitchFamily="2" charset="2"/>
              <a:buChar char="Ø"/>
            </a:pPr>
            <a:r>
              <a:rPr lang="es-ES" sz="1600" b="1" dirty="0"/>
              <a:t>Bares y restaurantes: </a:t>
            </a:r>
            <a:r>
              <a:rPr lang="es-ES" sz="1400" dirty="0"/>
              <a:t>Establecimientos gastronómicos que sirven las tapas</a:t>
            </a:r>
          </a:p>
          <a:p>
            <a:pPr marL="788670" lvl="1" indent="-285750" algn="just">
              <a:buFont typeface="Courier New" panose="02070309020205020404" pitchFamily="49" charset="0"/>
              <a:buChar char="o"/>
            </a:pPr>
            <a:r>
              <a:rPr lang="es-ES" sz="1400" i="0" dirty="0"/>
              <a:t>Mantener la información actualizada de las tapas, horarios y precios.</a:t>
            </a:r>
          </a:p>
          <a:p>
            <a:pPr marL="788670" lvl="1" indent="-285750" algn="just">
              <a:buFont typeface="Courier New" panose="02070309020205020404" pitchFamily="49" charset="0"/>
              <a:buChar char="o"/>
            </a:pPr>
            <a:r>
              <a:rPr lang="es-ES" sz="1400" i="0" dirty="0"/>
              <a:t>La app debe aumentar visibilidad y traer nuevos clientes.</a:t>
            </a:r>
          </a:p>
          <a:p>
            <a:pPr marL="788670" lvl="1" indent="-285750" algn="just">
              <a:buFont typeface="Courier New" panose="02070309020205020404" pitchFamily="49" charset="0"/>
              <a:buChar char="o"/>
            </a:pPr>
            <a:endParaRPr lang="es-ES" sz="1400" i="0" dirty="0"/>
          </a:p>
          <a:p>
            <a:pPr marL="285750" indent="-285750" algn="just">
              <a:buFont typeface="Wingdings,Sans-Serif"/>
              <a:buChar char="Ø"/>
            </a:pPr>
            <a:r>
              <a:rPr lang="es-ES" sz="1600" b="1" dirty="0"/>
              <a:t>Oficinas de Turismo: </a:t>
            </a:r>
            <a:r>
              <a:rPr lang="es-ES" sz="1400" dirty="0"/>
              <a:t>Organismos encargados de promover el turismo local</a:t>
            </a:r>
            <a:endParaRPr lang="es-ES" sz="1400" b="1" dirty="0"/>
          </a:p>
          <a:p>
            <a:pPr marL="788670" lvl="1" indent="-285750" algn="just">
              <a:buFont typeface="Courier New" panose="02070309020205020404" pitchFamily="49" charset="0"/>
              <a:buChar char="o"/>
            </a:pPr>
            <a:r>
              <a:rPr lang="es-ES" sz="1400" i="0" dirty="0"/>
              <a:t>Promover la app como una herramienta clave para turistas</a:t>
            </a:r>
          </a:p>
          <a:p>
            <a:pPr marL="788670" lvl="1" indent="-285750" algn="just">
              <a:buFont typeface="Courier New" panose="02070309020205020404" pitchFamily="49" charset="0"/>
              <a:buChar char="o"/>
            </a:pPr>
            <a:r>
              <a:rPr lang="es-ES" sz="1400" i="0" dirty="0"/>
              <a:t>La app debe recomendar bares y tapas famosas.</a:t>
            </a:r>
          </a:p>
          <a:p>
            <a:pPr lvl="1" indent="0" algn="just">
              <a:buNone/>
            </a:pPr>
            <a:endParaRPr lang="es-ES" sz="1400" i="0" dirty="0"/>
          </a:p>
        </p:txBody>
      </p:sp>
      <p:sp>
        <p:nvSpPr>
          <p:cNvPr id="6" name="Date Placeholder 5">
            <a:extLst>
              <a:ext uri="{FF2B5EF4-FFF2-40B4-BE49-F238E27FC236}">
                <a16:creationId xmlns:a16="http://schemas.microsoft.com/office/drawing/2014/main" id="{8DC0FCC8-6242-5B30-B8A7-8DDBE8712F3D}"/>
              </a:ext>
            </a:extLst>
          </p:cNvPr>
          <p:cNvSpPr>
            <a:spLocks noGrp="1"/>
          </p:cNvSpPr>
          <p:nvPr>
            <p:ph type="dt" sz="half" idx="15"/>
          </p:nvPr>
        </p:nvSpPr>
        <p:spPr>
          <a:xfrm rot="5400000">
            <a:off x="-997745" y="4687095"/>
            <a:ext cx="2706690" cy="365125"/>
          </a:xfrm>
        </p:spPr>
        <p:txBody>
          <a:bodyPr anchor="ctr">
            <a:normAutofit/>
          </a:bodyPr>
          <a:lstStyle/>
          <a:p>
            <a:pPr>
              <a:spcAft>
                <a:spcPts val="600"/>
              </a:spcAft>
            </a:pPr>
            <a:fld id="{9E765B10-D26A-480A-9509-A9831C5E60D8}" type="datetime1">
              <a:rPr lang="en-US" smtClean="0"/>
              <a:pPr>
                <a:spcAft>
                  <a:spcPts val="600"/>
                </a:spcAft>
              </a:pPr>
              <a:t>2/1/2026</a:t>
            </a:fld>
            <a:endParaRPr lang="en-US"/>
          </a:p>
        </p:txBody>
      </p:sp>
      <p:sp>
        <p:nvSpPr>
          <p:cNvPr id="7" name="Slide Number Placeholder 6">
            <a:extLst>
              <a:ext uri="{FF2B5EF4-FFF2-40B4-BE49-F238E27FC236}">
                <a16:creationId xmlns:a16="http://schemas.microsoft.com/office/drawing/2014/main" id="{5BF6705B-DFA8-F495-8F81-B5DFC3A49A08}"/>
              </a:ext>
            </a:extLst>
          </p:cNvPr>
          <p:cNvSpPr>
            <a:spLocks noGrp="1"/>
          </p:cNvSpPr>
          <p:nvPr>
            <p:ph type="sldNum" sz="quarter" idx="17"/>
          </p:nvPr>
        </p:nvSpPr>
        <p:spPr>
          <a:xfrm>
            <a:off x="51117" y="6356350"/>
            <a:ext cx="574620" cy="365125"/>
          </a:xfrm>
        </p:spPr>
        <p:txBody>
          <a:bodyPr anchor="ctr">
            <a:normAutofit/>
          </a:bodyPr>
          <a:lstStyle/>
          <a:p>
            <a:pPr>
              <a:spcAft>
                <a:spcPts val="600"/>
              </a:spcAft>
            </a:pPr>
            <a:fld id="{CC057153-B650-4DEB-B370-79DDCFDCE934}" type="slidenum">
              <a:rPr lang="en-US" smtClean="0"/>
              <a:pPr>
                <a:spcAft>
                  <a:spcPts val="600"/>
                </a:spcAft>
              </a:pPr>
              <a:t>7</a:t>
            </a:fld>
            <a:endParaRPr lang="en-US"/>
          </a:p>
        </p:txBody>
      </p:sp>
      <p:pic>
        <p:nvPicPr>
          <p:cNvPr id="3078" name="Picture 6" descr="GestyFor… un espacio singular guiado por la excelencia de ponentes y  participantes">
            <a:extLst>
              <a:ext uri="{FF2B5EF4-FFF2-40B4-BE49-F238E27FC236}">
                <a16:creationId xmlns:a16="http://schemas.microsoft.com/office/drawing/2014/main" id="{776B0902-574D-84F5-773A-E807926E39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52" r="25009"/>
          <a:stretch>
            <a:fillRect/>
          </a:stretch>
        </p:blipFill>
        <p:spPr bwMode="auto">
          <a:xfrm>
            <a:off x="7382577" y="0"/>
            <a:ext cx="480942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764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07B3B-25D8-054E-2246-183A6E6944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6B7D79-4153-53A4-19D7-DA304FAD93C4}"/>
              </a:ext>
            </a:extLst>
          </p:cNvPr>
          <p:cNvSpPr>
            <a:spLocks noGrp="1"/>
          </p:cNvSpPr>
          <p:nvPr>
            <p:ph type="title"/>
          </p:nvPr>
        </p:nvSpPr>
        <p:spPr>
          <a:xfrm>
            <a:off x="5303520" y="548640"/>
            <a:ext cx="6093225" cy="1143000"/>
          </a:xfrm>
        </p:spPr>
        <p:txBody>
          <a:bodyPr vert="horz" lIns="91440" tIns="45720" rIns="91440" bIns="45720" rtlCol="0" anchor="b">
            <a:normAutofit/>
          </a:bodyPr>
          <a:lstStyle/>
          <a:p>
            <a:r>
              <a:rPr lang="en-US" err="1"/>
              <a:t>usuarios</a:t>
            </a:r>
            <a:r>
              <a:rPr lang="en-US"/>
              <a:t> </a:t>
            </a:r>
            <a:r>
              <a:rPr lang="en-US" err="1"/>
              <a:t>extranjeros</a:t>
            </a:r>
            <a:endParaRPr lang="en-US"/>
          </a:p>
        </p:txBody>
      </p:sp>
      <p:pic>
        <p:nvPicPr>
          <p:cNvPr id="1026" name="Picture 2">
            <a:extLst>
              <a:ext uri="{FF2B5EF4-FFF2-40B4-BE49-F238E27FC236}">
                <a16:creationId xmlns:a16="http://schemas.microsoft.com/office/drawing/2014/main" id="{13F557DE-A867-4546-48C7-0F1129855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153" r="14153"/>
          <a:stretch>
            <a:fillRect/>
          </a:stretch>
        </p:blipFill>
        <p:spPr bwMode="auto">
          <a:xfrm>
            <a:off x="20" y="1"/>
            <a:ext cx="4793865" cy="68580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BA931BA3-B10E-031A-1731-CADA406A413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03520" y="1828800"/>
            <a:ext cx="6071616" cy="4489704"/>
          </a:xfrm>
        </p:spPr>
        <p:txBody>
          <a:bodyPr>
            <a:normAutofit/>
          </a:bodyPr>
          <a:lstStyle/>
          <a:p>
            <a:pPr marL="0" lvl="1" indent="0">
              <a:buNone/>
            </a:pPr>
            <a:endParaRPr lang="es-ES" sz="1400"/>
          </a:p>
          <a:p>
            <a:pPr marL="0" indent="0">
              <a:spcBef>
                <a:spcPts val="2500"/>
              </a:spcBef>
              <a:buFont typeface="Wingdings" panose="05000000000000000000" pitchFamily="2" charset="2"/>
              <a:buNone/>
            </a:pPr>
            <a:r>
              <a:rPr lang="es-ES" sz="1400" b="1"/>
              <a:t>Yerry Mina</a:t>
            </a:r>
          </a:p>
          <a:p>
            <a:pPr marL="0" lvl="1" indent="0">
              <a:buFont typeface="Courier New" panose="02070309020205020404" pitchFamily="49" charset="0"/>
              <a:buNone/>
            </a:pPr>
            <a:r>
              <a:rPr lang="es-ES" sz="1400"/>
              <a:t>35 años</a:t>
            </a:r>
          </a:p>
          <a:p>
            <a:pPr marL="0" lvl="1" indent="0">
              <a:buFont typeface="Courier New" panose="02070309020205020404" pitchFamily="49" charset="0"/>
              <a:buNone/>
            </a:pPr>
            <a:r>
              <a:rPr lang="es-ES" sz="1400"/>
              <a:t>Misión: Probar gastronomía de granada durante su visita</a:t>
            </a:r>
          </a:p>
          <a:p>
            <a:pPr marL="0" lvl="1" indent="0">
              <a:buFont typeface="Courier New" panose="02070309020205020404" pitchFamily="49" charset="0"/>
              <a:buNone/>
            </a:pPr>
            <a:r>
              <a:rPr lang="es-ES" sz="1400"/>
              <a:t>Expectativa: Buscar bares recomendados y disfrutar de las tapas locales</a:t>
            </a:r>
          </a:p>
          <a:p>
            <a:pPr marL="0" lvl="1" indent="0">
              <a:buFont typeface="Courier New" panose="02070309020205020404" pitchFamily="49" charset="0"/>
              <a:buNone/>
            </a:pPr>
            <a:r>
              <a:rPr lang="es-ES" sz="1400"/>
              <a:t>Responsabilidad: Usar la app para encontrar lugares recomendados</a:t>
            </a:r>
          </a:p>
        </p:txBody>
      </p:sp>
      <p:sp>
        <p:nvSpPr>
          <p:cNvPr id="6" name="Date Placeholder 5">
            <a:extLst>
              <a:ext uri="{FF2B5EF4-FFF2-40B4-BE49-F238E27FC236}">
                <a16:creationId xmlns:a16="http://schemas.microsoft.com/office/drawing/2014/main" id="{0FE37BEE-6B52-BE35-8A1F-724E0ACA5BD0}"/>
              </a:ext>
            </a:extLst>
          </p:cNvPr>
          <p:cNvSpPr>
            <a:spLocks noGrp="1"/>
          </p:cNvSpPr>
          <p:nvPr>
            <p:ph type="dt" sz="half" idx="15"/>
          </p:nvPr>
        </p:nvSpPr>
        <p:spPr>
          <a:xfrm rot="5400000">
            <a:off x="10425981" y="4687095"/>
            <a:ext cx="2706690" cy="365125"/>
          </a:xfrm>
        </p:spPr>
        <p:txBody>
          <a:bodyPr anchor="ctr">
            <a:normAutofit/>
          </a:bodyPr>
          <a:lstStyle/>
          <a:p>
            <a:pPr>
              <a:spcAft>
                <a:spcPts val="600"/>
              </a:spcAft>
            </a:pPr>
            <a:fld id="{9E765B10-D26A-480A-9509-A9831C5E60D8}" type="datetime1">
              <a:rPr lang="en-US" smtClean="0"/>
              <a:pPr>
                <a:spcAft>
                  <a:spcPts val="600"/>
                </a:spcAft>
              </a:pPr>
              <a:t>2/1/2026</a:t>
            </a:fld>
            <a:endParaRPr lang="en-US"/>
          </a:p>
        </p:txBody>
      </p:sp>
      <p:sp>
        <p:nvSpPr>
          <p:cNvPr id="1031" name="Footer Placeholder 5">
            <a:extLst>
              <a:ext uri="{FF2B5EF4-FFF2-40B4-BE49-F238E27FC236}">
                <a16:creationId xmlns:a16="http://schemas.microsoft.com/office/drawing/2014/main" id="{3C06CF36-7B89-AF9E-7AB1-E55259791D35}"/>
              </a:ext>
            </a:extLst>
          </p:cNvPr>
          <p:cNvSpPr>
            <a:spLocks noGrp="1"/>
          </p:cNvSpPr>
          <p:nvPr>
            <p:ph type="ftr" sz="quarter" idx="16"/>
          </p:nvPr>
        </p:nvSpPr>
        <p:spPr>
          <a:xfrm rot="16200000">
            <a:off x="10292565" y="1592957"/>
            <a:ext cx="2973522" cy="365125"/>
          </a:xfrm>
        </p:spPr>
        <p:txBody>
          <a:bodyPr/>
          <a:lstStyle/>
          <a:p>
            <a:pPr>
              <a:spcAft>
                <a:spcPts val="600"/>
              </a:spcAft>
            </a:pPr>
            <a:r>
              <a:rPr lang="en-US"/>
              <a:t>Sample Footer Text</a:t>
            </a:r>
          </a:p>
        </p:txBody>
      </p:sp>
      <p:sp>
        <p:nvSpPr>
          <p:cNvPr id="7" name="Slide Number Placeholder 6">
            <a:extLst>
              <a:ext uri="{FF2B5EF4-FFF2-40B4-BE49-F238E27FC236}">
                <a16:creationId xmlns:a16="http://schemas.microsoft.com/office/drawing/2014/main" id="{EF3B2DA3-ABDC-0874-B6C3-CCA785468DE5}"/>
              </a:ext>
            </a:extLst>
          </p:cNvPr>
          <p:cNvSpPr>
            <a:spLocks noGrp="1"/>
          </p:cNvSpPr>
          <p:nvPr>
            <p:ph type="sldNum" sz="quarter" idx="17"/>
          </p:nvPr>
        </p:nvSpPr>
        <p:spPr>
          <a:xfrm>
            <a:off x="11512296" y="6356350"/>
            <a:ext cx="574620" cy="365125"/>
          </a:xfrm>
        </p:spPr>
        <p:txBody>
          <a:bodyPr anchor="ctr">
            <a:normAutofit/>
          </a:bodyPr>
          <a:lstStyle/>
          <a:p>
            <a:pPr>
              <a:spcAft>
                <a:spcPts val="600"/>
              </a:spcAft>
            </a:pPr>
            <a:fld id="{CC057153-B650-4DEB-B370-79DDCFDCE934}" type="slidenum">
              <a:rPr lang="en-US" smtClean="0"/>
              <a:pPr>
                <a:spcAft>
                  <a:spcPts val="600"/>
                </a:spcAft>
              </a:pPr>
              <a:t>8</a:t>
            </a:fld>
            <a:endParaRPr lang="en-US"/>
          </a:p>
        </p:txBody>
      </p:sp>
    </p:spTree>
    <p:extLst>
      <p:ext uri="{BB962C8B-B14F-4D97-AF65-F5344CB8AC3E}">
        <p14:creationId xmlns:p14="http://schemas.microsoft.com/office/powerpoint/2010/main" val="2933766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FED1E-7D8A-5A8B-6EFE-8E59692E0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283879-8035-A1EE-9F60-413C2384153F}"/>
              </a:ext>
            </a:extLst>
          </p:cNvPr>
          <p:cNvSpPr>
            <a:spLocks noGrp="1"/>
          </p:cNvSpPr>
          <p:nvPr>
            <p:ph type="title"/>
          </p:nvPr>
        </p:nvSpPr>
        <p:spPr>
          <a:xfrm>
            <a:off x="731520" y="320040"/>
            <a:ext cx="10780776" cy="932688"/>
          </a:xfrm>
        </p:spPr>
        <p:txBody>
          <a:bodyPr vert="horz" lIns="91440" tIns="45720" rIns="91440" bIns="45720" rtlCol="0" anchor="b">
            <a:normAutofit/>
          </a:bodyPr>
          <a:lstStyle/>
          <a:p>
            <a:r>
              <a:rPr lang="en-US" kern="1200" cap="all" baseline="0">
                <a:latin typeface="+mj-lt"/>
                <a:ea typeface="+mj-ea"/>
                <a:cs typeface="+mj-cs"/>
              </a:rPr>
              <a:t>usuarios locales</a:t>
            </a:r>
          </a:p>
        </p:txBody>
      </p:sp>
      <p:pic>
        <p:nvPicPr>
          <p:cNvPr id="7" name="Picture 1">
            <a:extLst>
              <a:ext uri="{FF2B5EF4-FFF2-40B4-BE49-F238E27FC236}">
                <a16:creationId xmlns:a16="http://schemas.microsoft.com/office/drawing/2014/main" id="{E397FB40-7551-9D34-4B93-BC0C197EA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22702"/>
          <a:stretch>
            <a:fillRect/>
          </a:stretch>
        </p:blipFill>
        <p:spPr bwMode="auto">
          <a:xfrm>
            <a:off x="731520" y="1816163"/>
            <a:ext cx="3920691" cy="4540188"/>
          </a:xfrm>
          <a:custGeom>
            <a:avLst/>
            <a:gdLst>
              <a:gd name="connsiteX0" fmla="*/ 1745088 w 3490175"/>
              <a:gd name="connsiteY0" fmla="*/ 0 h 4041647"/>
              <a:gd name="connsiteX1" fmla="*/ 3490175 w 3490175"/>
              <a:gd name="connsiteY1" fmla="*/ 1745088 h 4041647"/>
              <a:gd name="connsiteX2" fmla="*/ 3490175 w 3490175"/>
              <a:gd name="connsiteY2" fmla="*/ 3141232 h 4041647"/>
              <a:gd name="connsiteX3" fmla="*/ 3490175 w 3490175"/>
              <a:gd name="connsiteY3" fmla="*/ 3490175 h 4041647"/>
              <a:gd name="connsiteX4" fmla="*/ 3490175 w 3490175"/>
              <a:gd name="connsiteY4" fmla="*/ 4041647 h 4041647"/>
              <a:gd name="connsiteX5" fmla="*/ 0 w 3490175"/>
              <a:gd name="connsiteY5" fmla="*/ 4041647 h 4041647"/>
              <a:gd name="connsiteX6" fmla="*/ 0 w 3490175"/>
              <a:gd name="connsiteY6" fmla="*/ 3490175 h 4041647"/>
              <a:gd name="connsiteX7" fmla="*/ 0 w 3490175"/>
              <a:gd name="connsiteY7" fmla="*/ 3141232 h 4041647"/>
              <a:gd name="connsiteX8" fmla="*/ 0 w 3490175"/>
              <a:gd name="connsiteY8" fmla="*/ 1745088 h 4041647"/>
              <a:gd name="connsiteX9" fmla="*/ 1745088 w 3490175"/>
              <a:gd name="connsiteY9" fmla="*/ 0 h 404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0175" h="4041647">
                <a:moveTo>
                  <a:pt x="1745088" y="0"/>
                </a:moveTo>
                <a:cubicBezTo>
                  <a:pt x="2708873" y="0"/>
                  <a:pt x="3490175" y="781302"/>
                  <a:pt x="3490175" y="1745088"/>
                </a:cubicBezTo>
                <a:lnTo>
                  <a:pt x="3490175" y="3141232"/>
                </a:lnTo>
                <a:lnTo>
                  <a:pt x="3490175" y="3490175"/>
                </a:lnTo>
                <a:lnTo>
                  <a:pt x="3490175" y="4041647"/>
                </a:lnTo>
                <a:lnTo>
                  <a:pt x="0" y="4041647"/>
                </a:lnTo>
                <a:lnTo>
                  <a:pt x="0" y="3490175"/>
                </a:lnTo>
                <a:lnTo>
                  <a:pt x="0" y="3141232"/>
                </a:lnTo>
                <a:lnTo>
                  <a:pt x="0" y="1745088"/>
                </a:lnTo>
                <a:cubicBezTo>
                  <a:pt x="0" y="781302"/>
                  <a:pt x="781302" y="0"/>
                  <a:pt x="1745088" y="0"/>
                </a:cubicBezTo>
                <a:close/>
              </a:path>
            </a:pathLst>
          </a:custGeom>
          <a:solidFill>
            <a:srgbClr val="FFFFFF"/>
          </a:solidFill>
          <a:ln w="6350">
            <a:solidFill>
              <a:schemeClr val="tx1"/>
            </a:solidFill>
          </a:ln>
        </p:spPr>
      </p:pic>
      <p:sp>
        <p:nvSpPr>
          <p:cNvPr id="3" name="Content Placeholder 4">
            <a:extLst>
              <a:ext uri="{FF2B5EF4-FFF2-40B4-BE49-F238E27FC236}">
                <a16:creationId xmlns:a16="http://schemas.microsoft.com/office/drawing/2014/main" id="{B8C4EC51-B5D1-E388-45BC-9DB5D086C2AF}"/>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9516" y="1812758"/>
            <a:ext cx="6349381" cy="4540188"/>
          </a:xfrm>
          <a:prstGeom prst="rect">
            <a:avLst/>
          </a:prstGeom>
        </p:spPr>
        <p:txBody>
          <a:bodyPr>
            <a:normAutofit/>
          </a:bodyPr>
          <a:lstStyle>
            <a:lvl1pPr marL="0" indent="0" algn="l" defTabSz="914400" rtl="0" eaLnBrk="1" latinLnBrk="0" hangingPunct="1">
              <a:lnSpc>
                <a:spcPct val="11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6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endParaRPr lang="es-ES" sz="1400"/>
          </a:p>
          <a:p>
            <a:pPr marL="0" indent="0">
              <a:spcBef>
                <a:spcPts val="2500"/>
              </a:spcBef>
              <a:buNone/>
            </a:pPr>
            <a:r>
              <a:rPr lang="es-ES" b="1"/>
              <a:t>Alex Morales</a:t>
            </a:r>
          </a:p>
          <a:p>
            <a:pPr marL="0" indent="0">
              <a:spcBef>
                <a:spcPts val="2500"/>
              </a:spcBef>
              <a:buNone/>
            </a:pPr>
            <a:r>
              <a:rPr lang="es-ES" sz="1600" b="1"/>
              <a:t>27 años</a:t>
            </a:r>
          </a:p>
          <a:p>
            <a:pPr marL="0" indent="0">
              <a:spcBef>
                <a:spcPts val="2500"/>
              </a:spcBef>
              <a:buNone/>
            </a:pPr>
            <a:r>
              <a:rPr lang="es-ES" sz="1600" b="1"/>
              <a:t>Misión: </a:t>
            </a:r>
            <a:r>
              <a:rPr lang="es-ES" sz="1600" err="1"/>
              <a:t>Descrubir</a:t>
            </a:r>
            <a:r>
              <a:rPr lang="es-ES" sz="1600"/>
              <a:t> bares nuevos con tapas originales y bien valoradas.</a:t>
            </a:r>
          </a:p>
          <a:p>
            <a:pPr marL="0" indent="0">
              <a:spcBef>
                <a:spcPts val="2500"/>
              </a:spcBef>
              <a:buNone/>
            </a:pPr>
            <a:r>
              <a:rPr lang="es-ES" sz="1600" b="1"/>
              <a:t>Expectativa: </a:t>
            </a:r>
            <a:r>
              <a:rPr lang="es-ES" sz="1600"/>
              <a:t>Ver fotos reales de tapas y recibir recomendaciones.</a:t>
            </a:r>
          </a:p>
          <a:p>
            <a:pPr marL="0" indent="0">
              <a:spcBef>
                <a:spcPts val="2500"/>
              </a:spcBef>
              <a:buNone/>
            </a:pPr>
            <a:r>
              <a:rPr lang="es-ES" sz="1600" b="1"/>
              <a:t>Responsabilidad: </a:t>
            </a:r>
            <a:r>
              <a:rPr lang="es-ES" sz="1600"/>
              <a:t>Buscar bares, valorar tapas y compartir experiencias.</a:t>
            </a:r>
          </a:p>
        </p:txBody>
      </p:sp>
      <p:sp>
        <p:nvSpPr>
          <p:cNvPr id="5" name="Date Placeholder 4">
            <a:extLst>
              <a:ext uri="{FF2B5EF4-FFF2-40B4-BE49-F238E27FC236}">
                <a16:creationId xmlns:a16="http://schemas.microsoft.com/office/drawing/2014/main" id="{9AD24B69-44B2-C03D-570D-5F7EEBFEAB8F}"/>
              </a:ext>
            </a:extLst>
          </p:cNvPr>
          <p:cNvSpPr>
            <a:spLocks noGrp="1"/>
          </p:cNvSpPr>
          <p:nvPr>
            <p:ph type="dt" sz="half" idx="10"/>
          </p:nvPr>
        </p:nvSpPr>
        <p:spPr>
          <a:xfrm rot="5400000">
            <a:off x="10425981" y="4687095"/>
            <a:ext cx="2706690" cy="365125"/>
          </a:xfrm>
        </p:spPr>
        <p:txBody>
          <a:bodyPr vert="horz" lIns="91440" tIns="45720" rIns="91440" bIns="45720" rtlCol="0" anchor="ctr">
            <a:normAutofit/>
          </a:bodyPr>
          <a:lstStyle/>
          <a:p>
            <a:pPr>
              <a:spcAft>
                <a:spcPts val="600"/>
              </a:spcAft>
            </a:pPr>
            <a:fld id="{7FA43F5B-065E-43CE-B3FD-98C48A6F94D7}" type="datetime1">
              <a:rPr lang="en-US" smtClean="0"/>
              <a:pPr>
                <a:spcAft>
                  <a:spcPts val="600"/>
                </a:spcAft>
              </a:pPr>
              <a:t>2/1/2026</a:t>
            </a:fld>
            <a:endParaRPr lang="en-US"/>
          </a:p>
        </p:txBody>
      </p:sp>
      <p:sp>
        <p:nvSpPr>
          <p:cNvPr id="6" name="Slide Number Placeholder 5">
            <a:extLst>
              <a:ext uri="{FF2B5EF4-FFF2-40B4-BE49-F238E27FC236}">
                <a16:creationId xmlns:a16="http://schemas.microsoft.com/office/drawing/2014/main" id="{791E8BB4-0CAF-E1FE-41FD-BDF39BB4A78E}"/>
              </a:ext>
            </a:extLst>
          </p:cNvPr>
          <p:cNvSpPr>
            <a:spLocks noGrp="1"/>
          </p:cNvSpPr>
          <p:nvPr>
            <p:ph type="sldNum" sz="quarter" idx="12"/>
          </p:nvPr>
        </p:nvSpPr>
        <p:spPr>
          <a:xfrm>
            <a:off x="11512296" y="6356350"/>
            <a:ext cx="574620" cy="365125"/>
          </a:xfrm>
        </p:spPr>
        <p:txBody>
          <a:bodyPr vert="horz" lIns="91440" tIns="45720" rIns="91440" bIns="45720" rtlCol="0" anchor="ctr">
            <a:normAutofit/>
          </a:bodyPr>
          <a:lstStyle/>
          <a:p>
            <a:pPr>
              <a:spcAft>
                <a:spcPts val="600"/>
              </a:spcAft>
            </a:pPr>
            <a:fld id="{2DE90F28-AFBB-4AB2-AA79-6D3F72ED131B}" type="slidenum">
              <a:rPr lang="en-US" smtClean="0"/>
              <a:pPr>
                <a:spcAft>
                  <a:spcPts val="600"/>
                </a:spcAft>
              </a:pPr>
              <a:t>9</a:t>
            </a:fld>
            <a:endParaRPr lang="en-US"/>
          </a:p>
        </p:txBody>
      </p:sp>
    </p:spTree>
    <p:extLst>
      <p:ext uri="{BB962C8B-B14F-4D97-AF65-F5344CB8AC3E}">
        <p14:creationId xmlns:p14="http://schemas.microsoft.com/office/powerpoint/2010/main" val="1089417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42" presetClass="entr" presetSubtype="0" fill="hold" grpId="0" nodeType="withEffect">
                                  <p:stCondLst>
                                    <p:cond delay="25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anim calcmode="lin" valueType="num">
                                      <p:cBhvr>
                                        <p:cTn id="11" dur="250" fill="hold"/>
                                        <p:tgtEl>
                                          <p:spTgt spid="3"/>
                                        </p:tgtEl>
                                        <p:attrNameLst>
                                          <p:attrName>ppt_x</p:attrName>
                                        </p:attrNameLst>
                                      </p:cBhvr>
                                      <p:tavLst>
                                        <p:tav tm="0">
                                          <p:val>
                                            <p:strVal val="#ppt_x"/>
                                          </p:val>
                                        </p:tav>
                                        <p:tav tm="100000">
                                          <p:val>
                                            <p:strVal val="#ppt_x"/>
                                          </p:val>
                                        </p:tav>
                                      </p:tavLst>
                                    </p:anim>
                                    <p:anim calcmode="lin" valueType="num">
                                      <p:cBhvr>
                                        <p:cTn id="12"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Archway">
  <a:themeElements>
    <a:clrScheme name="Archway">
      <a:dk1>
        <a:sysClr val="windowText" lastClr="000000"/>
      </a:dk1>
      <a:lt1>
        <a:sysClr val="window" lastClr="FFFFFF"/>
      </a:lt1>
      <a:dk2>
        <a:srgbClr val="424C4E"/>
      </a:dk2>
      <a:lt2>
        <a:srgbClr val="EDE9E7"/>
      </a:lt2>
      <a:accent1>
        <a:srgbClr val="9FA597"/>
      </a:accent1>
      <a:accent2>
        <a:srgbClr val="AEA67E"/>
      </a:accent2>
      <a:accent3>
        <a:srgbClr val="957D71"/>
      </a:accent3>
      <a:accent4>
        <a:srgbClr val="C88769"/>
      </a:accent4>
      <a:accent5>
        <a:srgbClr val="97A4AA"/>
      </a:accent5>
      <a:accent6>
        <a:srgbClr val="9FA4A5"/>
      </a:accent6>
      <a:hlink>
        <a:srgbClr val="8C9484"/>
      </a:hlink>
      <a:folHlink>
        <a:srgbClr val="C17957"/>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 design_win32_LW_V6" id="{76702E1B-643C-41F6-B804-84CD1831FE1D}" vid="{80EAE0FA-13D9-49AC-87DC-C29A48A869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D9C505C702FB74392BDD18A01F3CCDC" ma:contentTypeVersion="8" ma:contentTypeDescription="Crear nuevo documento." ma:contentTypeScope="" ma:versionID="d2d6545be0d09257ca1ec42c83e9217f">
  <xsd:schema xmlns:xsd="http://www.w3.org/2001/XMLSchema" xmlns:xs="http://www.w3.org/2001/XMLSchema" xmlns:p="http://schemas.microsoft.com/office/2006/metadata/properties" xmlns:ns3="f577f06b-9880-4015-96ab-970867a811c3" targetNamespace="http://schemas.microsoft.com/office/2006/metadata/properties" ma:root="true" ma:fieldsID="02930f75f4620d5847c10d1ae364bf77" ns3:_="">
    <xsd:import namespace="f577f06b-9880-4015-96ab-970867a811c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f06b-9880-4015-96ab-970867a811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f577f06b-9880-4015-96ab-970867a811c3" xsi:nil="true"/>
    <_activity xmlns="f577f06b-9880-4015-96ab-970867a811c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5B12A0-9B17-40DD-AA6F-5211224A76C3}">
  <ds:schemaRefs>
    <ds:schemaRef ds:uri="f577f06b-9880-4015-96ab-970867a811c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6484576-6FED-48EC-8561-A69AF722D2D1}">
  <ds:schemaRefs>
    <ds:schemaRef ds:uri="f577f06b-9880-4015-96ab-970867a811c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06D296-8D02-46EE-B1E6-63AA4461230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28</TotalTime>
  <Words>1254</Words>
  <Application>Microsoft Office PowerPoint</Application>
  <PresentationFormat>Panorámica</PresentationFormat>
  <Paragraphs>167</Paragraphs>
  <Slides>14</Slides>
  <Notes>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14</vt:i4>
      </vt:variant>
    </vt:vector>
  </HeadingPairs>
  <TitlesOfParts>
    <vt:vector size="24" baseType="lpstr">
      <vt:lpstr>Arial</vt:lpstr>
      <vt:lpstr>Arial,Sans-Serif</vt:lpstr>
      <vt:lpstr>Calibri</vt:lpstr>
      <vt:lpstr>Courier New</vt:lpstr>
      <vt:lpstr>Courier New,monospace</vt:lpstr>
      <vt:lpstr>Felix Titling</vt:lpstr>
      <vt:lpstr>Goudy Old Style</vt:lpstr>
      <vt:lpstr>Wingdings</vt:lpstr>
      <vt:lpstr>Wingdings,Sans-Serif</vt:lpstr>
      <vt:lpstr>Archway</vt:lpstr>
      <vt:lpstr>TAPAS. turismo GASTRONÓMICO GRANADINO</vt:lpstr>
      <vt:lpstr>Cultura del tapeo</vt:lpstr>
      <vt:lpstr>posicionamiento</vt:lpstr>
      <vt:lpstr>Problemas y afectados</vt:lpstr>
      <vt:lpstr>SOlución unificada</vt:lpstr>
      <vt:lpstr>Usuarios y stakeholders</vt:lpstr>
      <vt:lpstr>Stakeholders</vt:lpstr>
      <vt:lpstr>usuarios extranjeros</vt:lpstr>
      <vt:lpstr>usuarios locales</vt:lpstr>
      <vt:lpstr>usuarios locales</vt:lpstr>
      <vt:lpstr>BARES / RESTAURANTES</vt:lpstr>
      <vt:lpstr>NECESIDADES CLAVE</vt:lpstr>
      <vt:lpstr>Resumen del producto</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Jesus Arteaga Santana</dc:creator>
  <cp:lastModifiedBy>JESUS ARTEAGA SANTANA</cp:lastModifiedBy>
  <cp:revision>4</cp:revision>
  <dcterms:created xsi:type="dcterms:W3CDTF">2025-02-27T07:13:53Z</dcterms:created>
  <dcterms:modified xsi:type="dcterms:W3CDTF">2026-02-01T21:53:36Z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0x010100CD9C505C702FB74392BDD18A01F3CCDC</vt:lpwstr>
  </property>
  <property fmtid="{D5CDD505-2E9C-101B-9397-08002B2CF9AE}" pid="3" name="MediaServiceImageTags">
    <vt:lpwstr/>
  </property>
</Properties>
</file>